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7" r:id="rId10"/>
    <p:sldId id="263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F6DCD-7CC9-483D-A00D-E3422DC9693E}" v="388" dt="2024-06-27T14:34:15.052"/>
    <p1510:client id="{B6417BCE-3B10-4477-AFB0-0265BDA0F6DF}" v="1" dt="2024-06-28T17:11:38.184"/>
    <p1510:client id="{CF1F9384-5B3D-4173-9EB5-07D156B611AF}" v="294" dt="2024-06-28T18:47:34.227"/>
    <p1510:client id="{E814240C-3705-4820-99B6-3E944461FFB6}" v="15" dt="2024-06-28T16:48:55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ayet E Jaman" userId="4e41a0ddb13a4ccc" providerId="Windows Live" clId="Web-{B0DF6DCD-7CC9-483D-A00D-E3422DC9693E}"/>
    <pc:docChg chg="addSld delSld modSld">
      <pc:chgData name="Shafayet E Jaman" userId="4e41a0ddb13a4ccc" providerId="Windows Live" clId="Web-{B0DF6DCD-7CC9-483D-A00D-E3422DC9693E}" dt="2024-06-27T14:34:15.052" v="354"/>
      <pc:docMkLst>
        <pc:docMk/>
      </pc:docMkLst>
      <pc:sldChg chg="modSp modTransition">
        <pc:chgData name="Shafayet E Jaman" userId="4e41a0ddb13a4ccc" providerId="Windows Live" clId="Web-{B0DF6DCD-7CC9-483D-A00D-E3422DC9693E}" dt="2024-06-27T14:29:29.131" v="329"/>
        <pc:sldMkLst>
          <pc:docMk/>
          <pc:sldMk cId="109857222" sldId="256"/>
        </pc:sldMkLst>
        <pc:spChg chg="mod">
          <ac:chgData name="Shafayet E Jaman" userId="4e41a0ddb13a4ccc" providerId="Windows Live" clId="Web-{B0DF6DCD-7CC9-483D-A00D-E3422DC9693E}" dt="2024-06-27T13:32:13.240" v="3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new del">
        <pc:chgData name="Shafayet E Jaman" userId="4e41a0ddb13a4ccc" providerId="Windows Live" clId="Web-{B0DF6DCD-7CC9-483D-A00D-E3422DC9693E}" dt="2024-06-27T13:32:04.818" v="1"/>
        <pc:sldMkLst>
          <pc:docMk/>
          <pc:sldMk cId="463680203" sldId="257"/>
        </pc:sldMkLst>
      </pc:sldChg>
      <pc:sldChg chg="addSp modSp new mod modTransition setBg addAnim delAnim modAnim">
        <pc:chgData name="Shafayet E Jaman" userId="4e41a0ddb13a4ccc" providerId="Windows Live" clId="Web-{B0DF6DCD-7CC9-483D-A00D-E3422DC9693E}" dt="2024-06-27T14:29:31.209" v="330"/>
        <pc:sldMkLst>
          <pc:docMk/>
          <pc:sldMk cId="2141251204" sldId="257"/>
        </pc:sldMkLst>
        <pc:spChg chg="mod">
          <ac:chgData name="Shafayet E Jaman" userId="4e41a0ddb13a4ccc" providerId="Windows Live" clId="Web-{B0DF6DCD-7CC9-483D-A00D-E3422DC9693E}" dt="2024-06-27T13:40:27.175" v="24"/>
          <ac:spMkLst>
            <pc:docMk/>
            <pc:sldMk cId="2141251204" sldId="257"/>
            <ac:spMk id="2" creationId="{AC8A3EE2-8B0B-8923-FDD6-BD0C7F099564}"/>
          </ac:spMkLst>
        </pc:spChg>
        <pc:spChg chg="mod">
          <ac:chgData name="Shafayet E Jaman" userId="4e41a0ddb13a4ccc" providerId="Windows Live" clId="Web-{B0DF6DCD-7CC9-483D-A00D-E3422DC9693E}" dt="2024-06-27T13:40:27.175" v="24"/>
          <ac:spMkLst>
            <pc:docMk/>
            <pc:sldMk cId="2141251204" sldId="257"/>
            <ac:spMk id="3" creationId="{F4DEB5DC-5F7C-45BA-475C-724855BD28B2}"/>
          </ac:spMkLst>
        </pc:spChg>
        <pc:spChg chg="add">
          <ac:chgData name="Shafayet E Jaman" userId="4e41a0ddb13a4ccc" providerId="Windows Live" clId="Web-{B0DF6DCD-7CC9-483D-A00D-E3422DC9693E}" dt="2024-06-27T13:40:27.175" v="24"/>
          <ac:spMkLst>
            <pc:docMk/>
            <pc:sldMk cId="2141251204" sldId="257"/>
            <ac:spMk id="10" creationId="{245A9F99-D9B1-4094-A2E2-B90AC1DB7B9C}"/>
          </ac:spMkLst>
        </pc:spChg>
        <pc:spChg chg="add">
          <ac:chgData name="Shafayet E Jaman" userId="4e41a0ddb13a4ccc" providerId="Windows Live" clId="Web-{B0DF6DCD-7CC9-483D-A00D-E3422DC9693E}" dt="2024-06-27T13:40:27.175" v="24"/>
          <ac:spMkLst>
            <pc:docMk/>
            <pc:sldMk cId="2141251204" sldId="257"/>
            <ac:spMk id="12" creationId="{B7FAF607-473A-4A43-A23D-BBFF5C4117BB}"/>
          </ac:spMkLst>
        </pc:spChg>
        <pc:grpChg chg="add">
          <ac:chgData name="Shafayet E Jaman" userId="4e41a0ddb13a4ccc" providerId="Windows Live" clId="Web-{B0DF6DCD-7CC9-483D-A00D-E3422DC9693E}" dt="2024-06-27T13:40:27.175" v="24"/>
          <ac:grpSpMkLst>
            <pc:docMk/>
            <pc:sldMk cId="2141251204" sldId="257"/>
            <ac:grpSpMk id="14" creationId="{C5F6476F-D303-44D3-B30F-1BA348F0F64A}"/>
          </ac:grpSpMkLst>
        </pc:grpChg>
        <pc:picChg chg="add">
          <ac:chgData name="Shafayet E Jaman" userId="4e41a0ddb13a4ccc" providerId="Windows Live" clId="Web-{B0DF6DCD-7CC9-483D-A00D-E3422DC9693E}" dt="2024-06-27T13:40:27.175" v="24"/>
          <ac:picMkLst>
            <pc:docMk/>
            <pc:sldMk cId="2141251204" sldId="257"/>
            <ac:picMk id="7" creationId="{AED758ED-B59D-34CD-B429-B110EFE74EEB}"/>
          </ac:picMkLst>
        </pc:picChg>
      </pc:sldChg>
      <pc:sldChg chg="addSp delSp modSp new mod modTransition setBg addAnim delAnim">
        <pc:chgData name="Shafayet E Jaman" userId="4e41a0ddb13a4ccc" providerId="Windows Live" clId="Web-{B0DF6DCD-7CC9-483D-A00D-E3422DC9693E}" dt="2024-06-27T14:29:32.788" v="331"/>
        <pc:sldMkLst>
          <pc:docMk/>
          <pc:sldMk cId="2370695114" sldId="258"/>
        </pc:sldMkLst>
        <pc:spChg chg="del">
          <ac:chgData name="Shafayet E Jaman" userId="4e41a0ddb13a4ccc" providerId="Windows Live" clId="Web-{B0DF6DCD-7CC9-483D-A00D-E3422DC9693E}" dt="2024-06-27T13:41:22.425" v="27"/>
          <ac:spMkLst>
            <pc:docMk/>
            <pc:sldMk cId="2370695114" sldId="258"/>
            <ac:spMk id="2" creationId="{0119278E-EAD1-999F-ADAD-CB4027A67FFE}"/>
          </ac:spMkLst>
        </pc:spChg>
        <pc:spChg chg="del">
          <ac:chgData name="Shafayet E Jaman" userId="4e41a0ddb13a4ccc" providerId="Windows Live" clId="Web-{B0DF6DCD-7CC9-483D-A00D-E3422DC9693E}" dt="2024-06-27T13:41:22.425" v="26"/>
          <ac:spMkLst>
            <pc:docMk/>
            <pc:sldMk cId="2370695114" sldId="258"/>
            <ac:spMk id="3" creationId="{A7A9A53D-36B6-C896-0A3B-B047E0A4F9C5}"/>
          </ac:spMkLst>
        </pc:spChg>
        <pc:spChg chg="add mod">
          <ac:chgData name="Shafayet E Jaman" userId="4e41a0ddb13a4ccc" providerId="Windows Live" clId="Web-{B0DF6DCD-7CC9-483D-A00D-E3422DC9693E}" dt="2024-06-27T13:42:15.628" v="38" actId="1076"/>
          <ac:spMkLst>
            <pc:docMk/>
            <pc:sldMk cId="2370695114" sldId="258"/>
            <ac:spMk id="4" creationId="{4D6798F1-DA25-4F3F-FC96-1D0A534B1B19}"/>
          </ac:spMkLst>
        </pc:spChg>
        <pc:spChg chg="add mod ord">
          <ac:chgData name="Shafayet E Jaman" userId="4e41a0ddb13a4ccc" providerId="Windows Live" clId="Web-{B0DF6DCD-7CC9-483D-A00D-E3422DC9693E}" dt="2024-06-27T13:45:38.299" v="93" actId="20577"/>
          <ac:spMkLst>
            <pc:docMk/>
            <pc:sldMk cId="2370695114" sldId="258"/>
            <ac:spMk id="5" creationId="{3E8FE861-9045-2826-DA7E-AD0D0D18FD04}"/>
          </ac:spMkLst>
        </pc:spChg>
        <pc:spChg chg="add del mod">
          <ac:chgData name="Shafayet E Jaman" userId="4e41a0ddb13a4ccc" providerId="Windows Live" clId="Web-{B0DF6DCD-7CC9-483D-A00D-E3422DC9693E}" dt="2024-06-27T13:42:41.534" v="52"/>
          <ac:spMkLst>
            <pc:docMk/>
            <pc:sldMk cId="2370695114" sldId="258"/>
            <ac:spMk id="6" creationId="{30F21E6B-954E-725F-7234-CE37A60D21EB}"/>
          </ac:spMkLst>
        </pc:spChg>
        <pc:spChg chg="add mod">
          <ac:chgData name="Shafayet E Jaman" userId="4e41a0ddb13a4ccc" providerId="Windows Live" clId="Web-{B0DF6DCD-7CC9-483D-A00D-E3422DC9693E}" dt="2024-06-27T13:43:49.971" v="72" actId="20577"/>
          <ac:spMkLst>
            <pc:docMk/>
            <pc:sldMk cId="2370695114" sldId="258"/>
            <ac:spMk id="7" creationId="{3D0C8AA5-BD73-B772-C3EF-990CE3176AA3}"/>
          </ac:spMkLst>
        </pc:spChg>
        <pc:spChg chg="add mod">
          <ac:chgData name="Shafayet E Jaman" userId="4e41a0ddb13a4ccc" providerId="Windows Live" clId="Web-{B0DF6DCD-7CC9-483D-A00D-E3422DC9693E}" dt="2024-06-27T13:44:04.159" v="79" actId="20577"/>
          <ac:spMkLst>
            <pc:docMk/>
            <pc:sldMk cId="2370695114" sldId="258"/>
            <ac:spMk id="8" creationId="{8C29D676-D1F7-CC09-AA7D-A457B650286D}"/>
          </ac:spMkLst>
        </pc:spChg>
        <pc:spChg chg="add">
          <ac:chgData name="Shafayet E Jaman" userId="4e41a0ddb13a4ccc" providerId="Windows Live" clId="Web-{B0DF6DCD-7CC9-483D-A00D-E3422DC9693E}" dt="2024-06-27T13:41:30.691" v="29"/>
          <ac:spMkLst>
            <pc:docMk/>
            <pc:sldMk cId="2370695114" sldId="258"/>
            <ac:spMk id="13" creationId="{C9044227-071D-4831-94D0-C92D4840BA96}"/>
          </ac:spMkLst>
        </pc:spChg>
        <pc:grpChg chg="add">
          <ac:chgData name="Shafayet E Jaman" userId="4e41a0ddb13a4ccc" providerId="Windows Live" clId="Web-{B0DF6DCD-7CC9-483D-A00D-E3422DC9693E}" dt="2024-06-27T13:41:30.691" v="29"/>
          <ac:grpSpMkLst>
            <pc:docMk/>
            <pc:sldMk cId="2370695114" sldId="258"/>
            <ac:grpSpMk id="15" creationId="{C27F758D-B23C-459E-AD21-6621782C7268}"/>
          </ac:grpSpMkLst>
        </pc:grpChg>
        <pc:grpChg chg="add">
          <ac:chgData name="Shafayet E Jaman" userId="4e41a0ddb13a4ccc" providerId="Windows Live" clId="Web-{B0DF6DCD-7CC9-483D-A00D-E3422DC9693E}" dt="2024-06-27T13:41:30.691" v="29"/>
          <ac:grpSpMkLst>
            <pc:docMk/>
            <pc:sldMk cId="2370695114" sldId="258"/>
            <ac:grpSpMk id="19" creationId="{57B65906-47BE-4CEA-9E50-301890FFE478}"/>
          </ac:grpSpMkLst>
        </pc:grpChg>
        <pc:picChg chg="add">
          <ac:chgData name="Shafayet E Jaman" userId="4e41a0ddb13a4ccc" providerId="Windows Live" clId="Web-{B0DF6DCD-7CC9-483D-A00D-E3422DC9693E}" dt="2024-06-27T13:41:30.691" v="29"/>
          <ac:picMkLst>
            <pc:docMk/>
            <pc:sldMk cId="2370695114" sldId="258"/>
            <ac:picMk id="9" creationId="{D0C15240-4718-482B-1228-930EEEEDF8AC}"/>
          </ac:picMkLst>
        </pc:picChg>
      </pc:sldChg>
      <pc:sldChg chg="addSp delSp modSp new modTransition addAnim delAnim modAnim">
        <pc:chgData name="Shafayet E Jaman" userId="4e41a0ddb13a4ccc" providerId="Windows Live" clId="Web-{B0DF6DCD-7CC9-483D-A00D-E3422DC9693E}" dt="2024-06-27T14:34:15.052" v="354"/>
        <pc:sldMkLst>
          <pc:docMk/>
          <pc:sldMk cId="4275878231" sldId="259"/>
        </pc:sldMkLst>
        <pc:spChg chg="del">
          <ac:chgData name="Shafayet E Jaman" userId="4e41a0ddb13a4ccc" providerId="Windows Live" clId="Web-{B0DF6DCD-7CC9-483D-A00D-E3422DC9693E}" dt="2024-06-27T13:46:23.517" v="96"/>
          <ac:spMkLst>
            <pc:docMk/>
            <pc:sldMk cId="4275878231" sldId="259"/>
            <ac:spMk id="2" creationId="{6179E704-FC88-4B06-021D-0F73A6F056CD}"/>
          </ac:spMkLst>
        </pc:spChg>
        <pc:spChg chg="del">
          <ac:chgData name="Shafayet E Jaman" userId="4e41a0ddb13a4ccc" providerId="Windows Live" clId="Web-{B0DF6DCD-7CC9-483D-A00D-E3422DC9693E}" dt="2024-06-27T13:46:23.517" v="95"/>
          <ac:spMkLst>
            <pc:docMk/>
            <pc:sldMk cId="4275878231" sldId="259"/>
            <ac:spMk id="3" creationId="{8230D848-389A-CB33-0A53-5A06F3D346AB}"/>
          </ac:spMkLst>
        </pc:spChg>
        <pc:spChg chg="add">
          <ac:chgData name="Shafayet E Jaman" userId="4e41a0ddb13a4ccc" providerId="Windows Live" clId="Web-{B0DF6DCD-7CC9-483D-A00D-E3422DC9693E}" dt="2024-06-27T13:46:24.439" v="97"/>
          <ac:spMkLst>
            <pc:docMk/>
            <pc:sldMk cId="4275878231" sldId="259"/>
            <ac:spMk id="4" creationId="{6C2A6FE4-5106-54ED-C3F0-7774B6C7615F}"/>
          </ac:spMkLst>
        </pc:spChg>
        <pc:graphicFrameChg chg="add mod">
          <ac:chgData name="Shafayet E Jaman" userId="4e41a0ddb13a4ccc" providerId="Windows Live" clId="Web-{B0DF6DCD-7CC9-483D-A00D-E3422DC9693E}" dt="2024-06-27T13:48:02.954" v="106" actId="14100"/>
          <ac:graphicFrameMkLst>
            <pc:docMk/>
            <pc:sldMk cId="4275878231" sldId="259"/>
            <ac:graphicFrameMk id="5" creationId="{1C8B9D72-21B3-69DC-AB83-BC72E7194A4D}"/>
          </ac:graphicFrameMkLst>
        </pc:graphicFrameChg>
      </pc:sldChg>
      <pc:sldChg chg="addSp delSp modSp new mod modTransition setBg addAnim delAnim modAnim">
        <pc:chgData name="Shafayet E Jaman" userId="4e41a0ddb13a4ccc" providerId="Windows Live" clId="Web-{B0DF6DCD-7CC9-483D-A00D-E3422DC9693E}" dt="2024-06-27T14:29:39.413" v="333"/>
        <pc:sldMkLst>
          <pc:docMk/>
          <pc:sldMk cId="371093788" sldId="260"/>
        </pc:sldMkLst>
        <pc:spChg chg="del">
          <ac:chgData name="Shafayet E Jaman" userId="4e41a0ddb13a4ccc" providerId="Windows Live" clId="Web-{B0DF6DCD-7CC9-483D-A00D-E3422DC9693E}" dt="2024-06-27T13:48:27.298" v="109"/>
          <ac:spMkLst>
            <pc:docMk/>
            <pc:sldMk cId="371093788" sldId="260"/>
            <ac:spMk id="2" creationId="{740EB930-4475-A567-0ED5-E76F30BCF9D8}"/>
          </ac:spMkLst>
        </pc:spChg>
        <pc:spChg chg="del">
          <ac:chgData name="Shafayet E Jaman" userId="4e41a0ddb13a4ccc" providerId="Windows Live" clId="Web-{B0DF6DCD-7CC9-483D-A00D-E3422DC9693E}" dt="2024-06-27T13:48:27.298" v="108"/>
          <ac:spMkLst>
            <pc:docMk/>
            <pc:sldMk cId="371093788" sldId="260"/>
            <ac:spMk id="3" creationId="{0A6D86D8-902B-A8FA-8D64-E7542EDBA3CD}"/>
          </ac:spMkLst>
        </pc:spChg>
        <pc:spChg chg="add">
          <ac:chgData name="Shafayet E Jaman" userId="4e41a0ddb13a4ccc" providerId="Windows Live" clId="Web-{B0DF6DCD-7CC9-483D-A00D-E3422DC9693E}" dt="2024-06-27T13:48:31.126" v="111"/>
          <ac:spMkLst>
            <pc:docMk/>
            <pc:sldMk cId="371093788" sldId="260"/>
            <ac:spMk id="9" creationId="{F3060C83-F051-4F0E-ABAD-AA0DFC48B218}"/>
          </ac:spMkLst>
        </pc:spChg>
        <pc:spChg chg="add">
          <ac:chgData name="Shafayet E Jaman" userId="4e41a0ddb13a4ccc" providerId="Windows Live" clId="Web-{B0DF6DCD-7CC9-483D-A00D-E3422DC9693E}" dt="2024-06-27T13:48:31.126" v="111"/>
          <ac:spMkLst>
            <pc:docMk/>
            <pc:sldMk cId="371093788" sldId="260"/>
            <ac:spMk id="11" creationId="{83C98ABE-055B-441F-B07E-44F97F083C39}"/>
          </ac:spMkLst>
        </pc:spChg>
        <pc:spChg chg="add">
          <ac:chgData name="Shafayet E Jaman" userId="4e41a0ddb13a4ccc" providerId="Windows Live" clId="Web-{B0DF6DCD-7CC9-483D-A00D-E3422DC9693E}" dt="2024-06-27T13:48:31.126" v="111"/>
          <ac:spMkLst>
            <pc:docMk/>
            <pc:sldMk cId="371093788" sldId="260"/>
            <ac:spMk id="13" creationId="{29FDB030-9B49-4CED-8CCD-4D99382388AC}"/>
          </ac:spMkLst>
        </pc:spChg>
        <pc:spChg chg="add">
          <ac:chgData name="Shafayet E Jaman" userId="4e41a0ddb13a4ccc" providerId="Windows Live" clId="Web-{B0DF6DCD-7CC9-483D-A00D-E3422DC9693E}" dt="2024-06-27T13:48:31.126" v="111"/>
          <ac:spMkLst>
            <pc:docMk/>
            <pc:sldMk cId="371093788" sldId="260"/>
            <ac:spMk id="15" creationId="{3783CA14-24A1-485C-8B30-D6A5D87987AD}"/>
          </ac:spMkLst>
        </pc:spChg>
        <pc:spChg chg="add">
          <ac:chgData name="Shafayet E Jaman" userId="4e41a0ddb13a4ccc" providerId="Windows Live" clId="Web-{B0DF6DCD-7CC9-483D-A00D-E3422DC9693E}" dt="2024-06-27T13:48:31.126" v="111"/>
          <ac:spMkLst>
            <pc:docMk/>
            <pc:sldMk cId="371093788" sldId="260"/>
            <ac:spMk id="17" creationId="{9A97C86A-04D6-40F7-AE84-31AB43E6A846}"/>
          </ac:spMkLst>
        </pc:spChg>
        <pc:spChg chg="add">
          <ac:chgData name="Shafayet E Jaman" userId="4e41a0ddb13a4ccc" providerId="Windows Live" clId="Web-{B0DF6DCD-7CC9-483D-A00D-E3422DC9693E}" dt="2024-06-27T13:48:31.126" v="111"/>
          <ac:spMkLst>
            <pc:docMk/>
            <pc:sldMk cId="371093788" sldId="260"/>
            <ac:spMk id="19" creationId="{FF9F2414-84E8-453E-B1F3-389FDE8192D9}"/>
          </ac:spMkLst>
        </pc:spChg>
        <pc:spChg chg="add">
          <ac:chgData name="Shafayet E Jaman" userId="4e41a0ddb13a4ccc" providerId="Windows Live" clId="Web-{B0DF6DCD-7CC9-483D-A00D-E3422DC9693E}" dt="2024-06-27T13:48:31.126" v="111"/>
          <ac:spMkLst>
            <pc:docMk/>
            <pc:sldMk cId="371093788" sldId="260"/>
            <ac:spMk id="21" creationId="{3ECA69A1-7536-43AC-85EF-C7106179F5ED}"/>
          </ac:spMkLst>
        </pc:spChg>
        <pc:picChg chg="add mod modCrop">
          <ac:chgData name="Shafayet E Jaman" userId="4e41a0ddb13a4ccc" providerId="Windows Live" clId="Web-{B0DF6DCD-7CC9-483D-A00D-E3422DC9693E}" dt="2024-06-27T13:49:11.626" v="115" actId="1076"/>
          <ac:picMkLst>
            <pc:docMk/>
            <pc:sldMk cId="371093788" sldId="260"/>
            <ac:picMk id="4" creationId="{66C10F2B-F162-C7E9-844D-F184D1F38550}"/>
          </ac:picMkLst>
        </pc:picChg>
        <pc:picChg chg="add mod modCrop">
          <ac:chgData name="Shafayet E Jaman" userId="4e41a0ddb13a4ccc" providerId="Windows Live" clId="Web-{B0DF6DCD-7CC9-483D-A00D-E3422DC9693E}" dt="2024-06-27T13:58:13.749" v="130" actId="1076"/>
          <ac:picMkLst>
            <pc:docMk/>
            <pc:sldMk cId="371093788" sldId="260"/>
            <ac:picMk id="5" creationId="{D7913F0F-0ADA-0D13-3CD7-FF6AA4ADBA5D}"/>
          </ac:picMkLst>
        </pc:picChg>
        <pc:picChg chg="add mod">
          <ac:chgData name="Shafayet E Jaman" userId="4e41a0ddb13a4ccc" providerId="Windows Live" clId="Web-{B0DF6DCD-7CC9-483D-A00D-E3422DC9693E}" dt="2024-06-27T13:59:13.155" v="132" actId="1076"/>
          <ac:picMkLst>
            <pc:docMk/>
            <pc:sldMk cId="371093788" sldId="260"/>
            <ac:picMk id="6" creationId="{CD979A0A-CDD4-367E-2157-AED014908438}"/>
          </ac:picMkLst>
        </pc:picChg>
        <pc:picChg chg="add del mod">
          <ac:chgData name="Shafayet E Jaman" userId="4e41a0ddb13a4ccc" providerId="Windows Live" clId="Web-{B0DF6DCD-7CC9-483D-A00D-E3422DC9693E}" dt="2024-06-27T13:59:46.217" v="138"/>
          <ac:picMkLst>
            <pc:docMk/>
            <pc:sldMk cId="371093788" sldId="260"/>
            <ac:picMk id="8" creationId="{0D76D872-17C6-90AE-2840-D55A0598B060}"/>
          </ac:picMkLst>
        </pc:picChg>
        <pc:picChg chg="add mod modCrop">
          <ac:chgData name="Shafayet E Jaman" userId="4e41a0ddb13a4ccc" providerId="Windows Live" clId="Web-{B0DF6DCD-7CC9-483D-A00D-E3422DC9693E}" dt="2024-06-27T14:00:51.748" v="148" actId="1076"/>
          <ac:picMkLst>
            <pc:docMk/>
            <pc:sldMk cId="371093788" sldId="260"/>
            <ac:picMk id="12" creationId="{B653DD16-0E03-BB5F-F70B-02434DBF6643}"/>
          </ac:picMkLst>
        </pc:picChg>
        <pc:picChg chg="add del mod">
          <ac:chgData name="Shafayet E Jaman" userId="4e41a0ddb13a4ccc" providerId="Windows Live" clId="Web-{B0DF6DCD-7CC9-483D-A00D-E3422DC9693E}" dt="2024-06-27T14:00:58.967" v="150"/>
          <ac:picMkLst>
            <pc:docMk/>
            <pc:sldMk cId="371093788" sldId="260"/>
            <ac:picMk id="14" creationId="{EA4A17F5-84DE-CB03-5EC5-96A5B2E1BCC2}"/>
          </ac:picMkLst>
        </pc:picChg>
        <pc:picChg chg="add mod">
          <ac:chgData name="Shafayet E Jaman" userId="4e41a0ddb13a4ccc" providerId="Windows Live" clId="Web-{B0DF6DCD-7CC9-483D-A00D-E3422DC9693E}" dt="2024-06-27T14:01:13.998" v="155" actId="1076"/>
          <ac:picMkLst>
            <pc:docMk/>
            <pc:sldMk cId="371093788" sldId="260"/>
            <ac:picMk id="16" creationId="{F9C865F8-BC01-016C-EF30-DD7C6EEE604B}"/>
          </ac:picMkLst>
        </pc:picChg>
        <pc:inkChg chg="add del">
          <ac:chgData name="Shafayet E Jaman" userId="4e41a0ddb13a4ccc" providerId="Windows Live" clId="Web-{B0DF6DCD-7CC9-483D-A00D-E3422DC9693E}" dt="2024-06-27T13:59:24.983" v="134"/>
          <ac:inkMkLst>
            <pc:docMk/>
            <pc:sldMk cId="371093788" sldId="260"/>
            <ac:inkMk id="7" creationId="{056D7FED-EBD2-B90F-F904-B2A82A2A1D53}"/>
          </ac:inkMkLst>
        </pc:inkChg>
        <pc:inkChg chg="add del">
          <ac:chgData name="Shafayet E Jaman" userId="4e41a0ddb13a4ccc" providerId="Windows Live" clId="Web-{B0DF6DCD-7CC9-483D-A00D-E3422DC9693E}" dt="2024-06-27T13:59:42.670" v="137"/>
          <ac:inkMkLst>
            <pc:docMk/>
            <pc:sldMk cId="371093788" sldId="260"/>
            <ac:inkMk id="10" creationId="{CB392416-E6C1-CB4B-EBE5-C75A988DD03A}"/>
          </ac:inkMkLst>
        </pc:inkChg>
      </pc:sldChg>
      <pc:sldChg chg="addSp delSp modSp new modTransition addAnim delAnim modAnim">
        <pc:chgData name="Shafayet E Jaman" userId="4e41a0ddb13a4ccc" providerId="Windows Live" clId="Web-{B0DF6DCD-7CC9-483D-A00D-E3422DC9693E}" dt="2024-06-27T14:33:40.677" v="353"/>
        <pc:sldMkLst>
          <pc:docMk/>
          <pc:sldMk cId="1344322892" sldId="261"/>
        </pc:sldMkLst>
        <pc:spChg chg="mod">
          <ac:chgData name="Shafayet E Jaman" userId="4e41a0ddb13a4ccc" providerId="Windows Live" clId="Web-{B0DF6DCD-7CC9-483D-A00D-E3422DC9693E}" dt="2024-06-27T14:05:22.950" v="182" actId="20577"/>
          <ac:spMkLst>
            <pc:docMk/>
            <pc:sldMk cId="1344322892" sldId="261"/>
            <ac:spMk id="2" creationId="{69C5DAD4-0CF9-CD86-04F3-825D8C4D4536}"/>
          </ac:spMkLst>
        </pc:spChg>
        <pc:spChg chg="del">
          <ac:chgData name="Shafayet E Jaman" userId="4e41a0ddb13a4ccc" providerId="Windows Live" clId="Web-{B0DF6DCD-7CC9-483D-A00D-E3422DC9693E}" dt="2024-06-27T14:05:25.825" v="183"/>
          <ac:spMkLst>
            <pc:docMk/>
            <pc:sldMk cId="1344322892" sldId="261"/>
            <ac:spMk id="3" creationId="{3C956C4E-D064-BA2B-1872-906B71195013}"/>
          </ac:spMkLst>
        </pc:spChg>
        <pc:picChg chg="add mod">
          <ac:chgData name="Shafayet E Jaman" userId="4e41a0ddb13a4ccc" providerId="Windows Live" clId="Web-{B0DF6DCD-7CC9-483D-A00D-E3422DC9693E}" dt="2024-06-27T14:09:36.183" v="196" actId="1076"/>
          <ac:picMkLst>
            <pc:docMk/>
            <pc:sldMk cId="1344322892" sldId="261"/>
            <ac:picMk id="4" creationId="{D71C50C0-EDA0-6393-46B6-BFB063668083}"/>
          </ac:picMkLst>
        </pc:picChg>
        <pc:picChg chg="add mod">
          <ac:chgData name="Shafayet E Jaman" userId="4e41a0ddb13a4ccc" providerId="Windows Live" clId="Web-{B0DF6DCD-7CC9-483D-A00D-E3422DC9693E}" dt="2024-06-27T14:05:40.278" v="187" actId="1076"/>
          <ac:picMkLst>
            <pc:docMk/>
            <pc:sldMk cId="1344322892" sldId="261"/>
            <ac:picMk id="5" creationId="{F2A8420E-BD42-F0CA-3DB3-F64CA2ACB005}"/>
          </ac:picMkLst>
        </pc:picChg>
        <pc:picChg chg="add mod">
          <ac:chgData name="Shafayet E Jaman" userId="4e41a0ddb13a4ccc" providerId="Windows Live" clId="Web-{B0DF6DCD-7CC9-483D-A00D-E3422DC9693E}" dt="2024-06-27T14:09:41.511" v="197" actId="14100"/>
          <ac:picMkLst>
            <pc:docMk/>
            <pc:sldMk cId="1344322892" sldId="261"/>
            <ac:picMk id="6" creationId="{8E5CBCDD-15FB-327C-26C4-D753BCD957D9}"/>
          </ac:picMkLst>
        </pc:picChg>
        <pc:picChg chg="add mod">
          <ac:chgData name="Shafayet E Jaman" userId="4e41a0ddb13a4ccc" providerId="Windows Live" clId="Web-{B0DF6DCD-7CC9-483D-A00D-E3422DC9693E}" dt="2024-06-27T14:09:42.090" v="198" actId="14100"/>
          <ac:picMkLst>
            <pc:docMk/>
            <pc:sldMk cId="1344322892" sldId="261"/>
            <ac:picMk id="7" creationId="{28B6360F-10B3-F2B0-9A22-2731CEE21289}"/>
          </ac:picMkLst>
        </pc:picChg>
      </pc:sldChg>
      <pc:sldChg chg="addSp delSp new del">
        <pc:chgData name="Shafayet E Jaman" userId="4e41a0ddb13a4ccc" providerId="Windows Live" clId="Web-{B0DF6DCD-7CC9-483D-A00D-E3422DC9693E}" dt="2024-06-27T14:05:14.669" v="180"/>
        <pc:sldMkLst>
          <pc:docMk/>
          <pc:sldMk cId="3751821457" sldId="261"/>
        </pc:sldMkLst>
        <pc:spChg chg="del">
          <ac:chgData name="Shafayet E Jaman" userId="4e41a0ddb13a4ccc" providerId="Windows Live" clId="Web-{B0DF6DCD-7CC9-483D-A00D-E3422DC9693E}" dt="2024-06-27T14:04:59.294" v="177"/>
          <ac:spMkLst>
            <pc:docMk/>
            <pc:sldMk cId="3751821457" sldId="261"/>
            <ac:spMk id="2" creationId="{8B8C806E-8D5B-5720-070A-86E660A57D7B}"/>
          </ac:spMkLst>
        </pc:spChg>
        <pc:spChg chg="del">
          <ac:chgData name="Shafayet E Jaman" userId="4e41a0ddb13a4ccc" providerId="Windows Live" clId="Web-{B0DF6DCD-7CC9-483D-A00D-E3422DC9693E}" dt="2024-06-27T14:04:59.294" v="176"/>
          <ac:spMkLst>
            <pc:docMk/>
            <pc:sldMk cId="3751821457" sldId="261"/>
            <ac:spMk id="3" creationId="{6FB31705-4311-09DD-C59D-497A101A9E32}"/>
          </ac:spMkLst>
        </pc:spChg>
        <pc:spChg chg="add">
          <ac:chgData name="Shafayet E Jaman" userId="4e41a0ddb13a4ccc" providerId="Windows Live" clId="Web-{B0DF6DCD-7CC9-483D-A00D-E3422DC9693E}" dt="2024-06-27T14:05:00.497" v="178"/>
          <ac:spMkLst>
            <pc:docMk/>
            <pc:sldMk cId="3751821457" sldId="261"/>
            <ac:spMk id="4" creationId="{7D9EEC25-32C9-BA40-A598-F8F605FBED9B}"/>
          </ac:spMkLst>
        </pc:spChg>
        <pc:spChg chg="add">
          <ac:chgData name="Shafayet E Jaman" userId="4e41a0ddb13a4ccc" providerId="Windows Live" clId="Web-{B0DF6DCD-7CC9-483D-A00D-E3422DC9693E}" dt="2024-06-27T14:05:02.950" v="179"/>
          <ac:spMkLst>
            <pc:docMk/>
            <pc:sldMk cId="3751821457" sldId="261"/>
            <ac:spMk id="9" creationId="{7D9EEC25-32C9-BA40-A598-F8F605FBED9B}"/>
          </ac:spMkLst>
        </pc:spChg>
        <pc:picChg chg="add">
          <ac:chgData name="Shafayet E Jaman" userId="4e41a0ddb13a4ccc" providerId="Windows Live" clId="Web-{B0DF6DCD-7CC9-483D-A00D-E3422DC9693E}" dt="2024-06-27T14:05:00.497" v="178"/>
          <ac:picMkLst>
            <pc:docMk/>
            <pc:sldMk cId="3751821457" sldId="261"/>
            <ac:picMk id="5" creationId="{2CBEC185-3575-68E8-FD2F-25AF59B291A1}"/>
          </ac:picMkLst>
        </pc:picChg>
        <pc:picChg chg="add">
          <ac:chgData name="Shafayet E Jaman" userId="4e41a0ddb13a4ccc" providerId="Windows Live" clId="Web-{B0DF6DCD-7CC9-483D-A00D-E3422DC9693E}" dt="2024-06-27T14:05:00.497" v="178"/>
          <ac:picMkLst>
            <pc:docMk/>
            <pc:sldMk cId="3751821457" sldId="261"/>
            <ac:picMk id="6" creationId="{FF765DF8-C8F3-4D96-0F63-C2F50DA0217F}"/>
          </ac:picMkLst>
        </pc:picChg>
        <pc:picChg chg="add">
          <ac:chgData name="Shafayet E Jaman" userId="4e41a0ddb13a4ccc" providerId="Windows Live" clId="Web-{B0DF6DCD-7CC9-483D-A00D-E3422DC9693E}" dt="2024-06-27T14:05:00.497" v="178"/>
          <ac:picMkLst>
            <pc:docMk/>
            <pc:sldMk cId="3751821457" sldId="261"/>
            <ac:picMk id="7" creationId="{81E0CBD0-85D0-70B5-BD7E-8EDFE41DEF22}"/>
          </ac:picMkLst>
        </pc:picChg>
        <pc:picChg chg="add">
          <ac:chgData name="Shafayet E Jaman" userId="4e41a0ddb13a4ccc" providerId="Windows Live" clId="Web-{B0DF6DCD-7CC9-483D-A00D-E3422DC9693E}" dt="2024-06-27T14:05:00.497" v="178"/>
          <ac:picMkLst>
            <pc:docMk/>
            <pc:sldMk cId="3751821457" sldId="261"/>
            <ac:picMk id="8" creationId="{CD9F252F-721E-DB13-C71E-26C52B849A78}"/>
          </ac:picMkLst>
        </pc:picChg>
        <pc:picChg chg="add">
          <ac:chgData name="Shafayet E Jaman" userId="4e41a0ddb13a4ccc" providerId="Windows Live" clId="Web-{B0DF6DCD-7CC9-483D-A00D-E3422DC9693E}" dt="2024-06-27T14:05:02.950" v="179"/>
          <ac:picMkLst>
            <pc:docMk/>
            <pc:sldMk cId="3751821457" sldId="261"/>
            <ac:picMk id="10" creationId="{2CBEC185-3575-68E8-FD2F-25AF59B291A1}"/>
          </ac:picMkLst>
        </pc:picChg>
        <pc:picChg chg="add">
          <ac:chgData name="Shafayet E Jaman" userId="4e41a0ddb13a4ccc" providerId="Windows Live" clId="Web-{B0DF6DCD-7CC9-483D-A00D-E3422DC9693E}" dt="2024-06-27T14:05:02.950" v="179"/>
          <ac:picMkLst>
            <pc:docMk/>
            <pc:sldMk cId="3751821457" sldId="261"/>
            <ac:picMk id="11" creationId="{FF765DF8-C8F3-4D96-0F63-C2F50DA0217F}"/>
          </ac:picMkLst>
        </pc:picChg>
        <pc:picChg chg="add">
          <ac:chgData name="Shafayet E Jaman" userId="4e41a0ddb13a4ccc" providerId="Windows Live" clId="Web-{B0DF6DCD-7CC9-483D-A00D-E3422DC9693E}" dt="2024-06-27T14:05:02.950" v="179"/>
          <ac:picMkLst>
            <pc:docMk/>
            <pc:sldMk cId="3751821457" sldId="261"/>
            <ac:picMk id="12" creationId="{81E0CBD0-85D0-70B5-BD7E-8EDFE41DEF22}"/>
          </ac:picMkLst>
        </pc:picChg>
        <pc:picChg chg="add">
          <ac:chgData name="Shafayet E Jaman" userId="4e41a0ddb13a4ccc" providerId="Windows Live" clId="Web-{B0DF6DCD-7CC9-483D-A00D-E3422DC9693E}" dt="2024-06-27T14:05:02.950" v="179"/>
          <ac:picMkLst>
            <pc:docMk/>
            <pc:sldMk cId="3751821457" sldId="261"/>
            <ac:picMk id="13" creationId="{CD9F252F-721E-DB13-C71E-26C52B849A78}"/>
          </ac:picMkLst>
        </pc:picChg>
      </pc:sldChg>
      <pc:sldChg chg="addSp delSp modSp new mod modTransition setBg">
        <pc:chgData name="Shafayet E Jaman" userId="4e41a0ddb13a4ccc" providerId="Windows Live" clId="Web-{B0DF6DCD-7CC9-483D-A00D-E3422DC9693E}" dt="2024-06-27T14:29:49.913" v="335"/>
        <pc:sldMkLst>
          <pc:docMk/>
          <pc:sldMk cId="4144396426" sldId="262"/>
        </pc:sldMkLst>
        <pc:spChg chg="del">
          <ac:chgData name="Shafayet E Jaman" userId="4e41a0ddb13a4ccc" providerId="Windows Live" clId="Web-{B0DF6DCD-7CC9-483D-A00D-E3422DC9693E}" dt="2024-06-27T14:16:14.104" v="222"/>
          <ac:spMkLst>
            <pc:docMk/>
            <pc:sldMk cId="4144396426" sldId="262"/>
            <ac:spMk id="2" creationId="{1C92A14F-4E41-9775-F62E-72BEAE1D014E}"/>
          </ac:spMkLst>
        </pc:spChg>
        <pc:spChg chg="del">
          <ac:chgData name="Shafayet E Jaman" userId="4e41a0ddb13a4ccc" providerId="Windows Live" clId="Web-{B0DF6DCD-7CC9-483D-A00D-E3422DC9693E}" dt="2024-06-27T14:16:14.088" v="221"/>
          <ac:spMkLst>
            <pc:docMk/>
            <pc:sldMk cId="4144396426" sldId="262"/>
            <ac:spMk id="3" creationId="{65369924-C2BB-6FE6-12D8-984B73B1EF40}"/>
          </ac:spMkLst>
        </pc:spChg>
        <pc:spChg chg="add del">
          <ac:chgData name="Shafayet E Jaman" userId="4e41a0ddb13a4ccc" providerId="Windows Live" clId="Web-{B0DF6DCD-7CC9-483D-A00D-E3422DC9693E}" dt="2024-06-27T14:16:20.822" v="225"/>
          <ac:spMkLst>
            <pc:docMk/>
            <pc:sldMk cId="4144396426" sldId="262"/>
            <ac:spMk id="9" creationId="{AB8C311F-7253-4AED-9701-7FC0708C41C7}"/>
          </ac:spMkLst>
        </pc:spChg>
        <pc:spChg chg="add del">
          <ac:chgData name="Shafayet E Jaman" userId="4e41a0ddb13a4ccc" providerId="Windows Live" clId="Web-{B0DF6DCD-7CC9-483D-A00D-E3422DC9693E}" dt="2024-06-27T14:16:20.822" v="225"/>
          <ac:spMkLst>
            <pc:docMk/>
            <pc:sldMk cId="4144396426" sldId="262"/>
            <ac:spMk id="11" creationId="{E2384209-CB15-4CDF-9D31-C44FD9A3F20D}"/>
          </ac:spMkLst>
        </pc:spChg>
        <pc:spChg chg="add del">
          <ac:chgData name="Shafayet E Jaman" userId="4e41a0ddb13a4ccc" providerId="Windows Live" clId="Web-{B0DF6DCD-7CC9-483D-A00D-E3422DC9693E}" dt="2024-06-27T14:16:20.822" v="225"/>
          <ac:spMkLst>
            <pc:docMk/>
            <pc:sldMk cId="4144396426" sldId="262"/>
            <ac:spMk id="13" creationId="{2633B3B5-CC90-43F0-8714-D31D1F3F0209}"/>
          </ac:spMkLst>
        </pc:spChg>
        <pc:spChg chg="add del">
          <ac:chgData name="Shafayet E Jaman" userId="4e41a0ddb13a4ccc" providerId="Windows Live" clId="Web-{B0DF6DCD-7CC9-483D-A00D-E3422DC9693E}" dt="2024-06-27T14:16:20.822" v="225"/>
          <ac:spMkLst>
            <pc:docMk/>
            <pc:sldMk cId="4144396426" sldId="262"/>
            <ac:spMk id="15" creationId="{A8D57A06-A426-446D-B02C-A2DC6B62E45E}"/>
          </ac:spMkLst>
        </pc:spChg>
        <pc:spChg chg="add">
          <ac:chgData name="Shafayet E Jaman" userId="4e41a0ddb13a4ccc" providerId="Windows Live" clId="Web-{B0DF6DCD-7CC9-483D-A00D-E3422DC9693E}" dt="2024-06-27T14:16:20.838" v="226"/>
          <ac:spMkLst>
            <pc:docMk/>
            <pc:sldMk cId="4144396426" sldId="262"/>
            <ac:spMk id="17" creationId="{9A97C86A-04D6-40F7-AE84-31AB43E6A846}"/>
          </ac:spMkLst>
        </pc:spChg>
        <pc:spChg chg="add">
          <ac:chgData name="Shafayet E Jaman" userId="4e41a0ddb13a4ccc" providerId="Windows Live" clId="Web-{B0DF6DCD-7CC9-483D-A00D-E3422DC9693E}" dt="2024-06-27T14:16:20.838" v="226"/>
          <ac:spMkLst>
            <pc:docMk/>
            <pc:sldMk cId="4144396426" sldId="262"/>
            <ac:spMk id="18" creationId="{F3060C83-F051-4F0E-ABAD-AA0DFC48B218}"/>
          </ac:spMkLst>
        </pc:spChg>
        <pc:spChg chg="add">
          <ac:chgData name="Shafayet E Jaman" userId="4e41a0ddb13a4ccc" providerId="Windows Live" clId="Web-{B0DF6DCD-7CC9-483D-A00D-E3422DC9693E}" dt="2024-06-27T14:16:20.838" v="226"/>
          <ac:spMkLst>
            <pc:docMk/>
            <pc:sldMk cId="4144396426" sldId="262"/>
            <ac:spMk id="19" creationId="{FF9F2414-84E8-453E-B1F3-389FDE8192D9}"/>
          </ac:spMkLst>
        </pc:spChg>
        <pc:spChg chg="add">
          <ac:chgData name="Shafayet E Jaman" userId="4e41a0ddb13a4ccc" providerId="Windows Live" clId="Web-{B0DF6DCD-7CC9-483D-A00D-E3422DC9693E}" dt="2024-06-27T14:16:20.838" v="226"/>
          <ac:spMkLst>
            <pc:docMk/>
            <pc:sldMk cId="4144396426" sldId="262"/>
            <ac:spMk id="20" creationId="{83C98ABE-055B-441F-B07E-44F97F083C39}"/>
          </ac:spMkLst>
        </pc:spChg>
        <pc:spChg chg="add">
          <ac:chgData name="Shafayet E Jaman" userId="4e41a0ddb13a4ccc" providerId="Windows Live" clId="Web-{B0DF6DCD-7CC9-483D-A00D-E3422DC9693E}" dt="2024-06-27T14:16:20.838" v="226"/>
          <ac:spMkLst>
            <pc:docMk/>
            <pc:sldMk cId="4144396426" sldId="262"/>
            <ac:spMk id="21" creationId="{3ECA69A1-7536-43AC-85EF-C7106179F5ED}"/>
          </ac:spMkLst>
        </pc:spChg>
        <pc:spChg chg="add">
          <ac:chgData name="Shafayet E Jaman" userId="4e41a0ddb13a4ccc" providerId="Windows Live" clId="Web-{B0DF6DCD-7CC9-483D-A00D-E3422DC9693E}" dt="2024-06-27T14:16:20.838" v="226"/>
          <ac:spMkLst>
            <pc:docMk/>
            <pc:sldMk cId="4144396426" sldId="262"/>
            <ac:spMk id="22" creationId="{29FDB030-9B49-4CED-8CCD-4D99382388AC}"/>
          </ac:spMkLst>
        </pc:spChg>
        <pc:spChg chg="add">
          <ac:chgData name="Shafayet E Jaman" userId="4e41a0ddb13a4ccc" providerId="Windows Live" clId="Web-{B0DF6DCD-7CC9-483D-A00D-E3422DC9693E}" dt="2024-06-27T14:16:20.838" v="226"/>
          <ac:spMkLst>
            <pc:docMk/>
            <pc:sldMk cId="4144396426" sldId="262"/>
            <ac:spMk id="23" creationId="{3783CA14-24A1-485C-8B30-D6A5D87987AD}"/>
          </ac:spMkLst>
        </pc:spChg>
        <pc:picChg chg="add mod">
          <ac:chgData name="Shafayet E Jaman" userId="4e41a0ddb13a4ccc" providerId="Windows Live" clId="Web-{B0DF6DCD-7CC9-483D-A00D-E3422DC9693E}" dt="2024-06-27T14:16:20.838" v="226"/>
          <ac:picMkLst>
            <pc:docMk/>
            <pc:sldMk cId="4144396426" sldId="262"/>
            <ac:picMk id="4" creationId="{A2269F38-6E66-A021-8C38-A513E9702A2D}"/>
          </ac:picMkLst>
        </pc:picChg>
      </pc:sldChg>
      <pc:sldChg chg="addSp delSp modSp new mod modTransition setBg addAnim delAnim modAnim">
        <pc:chgData name="Shafayet E Jaman" userId="4e41a0ddb13a4ccc" providerId="Windows Live" clId="Web-{B0DF6DCD-7CC9-483D-A00D-E3422DC9693E}" dt="2024-06-27T14:29:53.006" v="336"/>
        <pc:sldMkLst>
          <pc:docMk/>
          <pc:sldMk cId="4193750353" sldId="263"/>
        </pc:sldMkLst>
        <pc:spChg chg="del">
          <ac:chgData name="Shafayet E Jaman" userId="4e41a0ddb13a4ccc" providerId="Windows Live" clId="Web-{B0DF6DCD-7CC9-483D-A00D-E3422DC9693E}" dt="2024-06-27T14:17:37.916" v="229"/>
          <ac:spMkLst>
            <pc:docMk/>
            <pc:sldMk cId="4193750353" sldId="263"/>
            <ac:spMk id="2" creationId="{9BA35FC5-0D84-40C5-4A7C-DC7CFDCFA74A}"/>
          </ac:spMkLst>
        </pc:spChg>
        <pc:spChg chg="del">
          <ac:chgData name="Shafayet E Jaman" userId="4e41a0ddb13a4ccc" providerId="Windows Live" clId="Web-{B0DF6DCD-7CC9-483D-A00D-E3422DC9693E}" dt="2024-06-27T14:17:37.916" v="228"/>
          <ac:spMkLst>
            <pc:docMk/>
            <pc:sldMk cId="4193750353" sldId="263"/>
            <ac:spMk id="3" creationId="{BF82D712-443D-347C-1FD7-3E0B2F683FC4}"/>
          </ac:spMkLst>
        </pc:spChg>
        <pc:spChg chg="add mod">
          <ac:chgData name="Shafayet E Jaman" userId="4e41a0ddb13a4ccc" providerId="Windows Live" clId="Web-{B0DF6DCD-7CC9-483D-A00D-E3422DC9693E}" dt="2024-06-27T14:26:44.538" v="310"/>
          <ac:spMkLst>
            <pc:docMk/>
            <pc:sldMk cId="4193750353" sldId="263"/>
            <ac:spMk id="4" creationId="{D7E1744F-3BE8-762D-5669-0B30152B28BB}"/>
          </ac:spMkLst>
        </pc:spChg>
        <pc:spChg chg="add del">
          <ac:chgData name="Shafayet E Jaman" userId="4e41a0ddb13a4ccc" providerId="Windows Live" clId="Web-{B0DF6DCD-7CC9-483D-A00D-E3422DC9693E}" dt="2024-06-27T14:20:47.493" v="237"/>
          <ac:spMkLst>
            <pc:docMk/>
            <pc:sldMk cId="4193750353" sldId="263"/>
            <ac:spMk id="5" creationId="{7D6E0930-B7FB-05A4-585E-24F8CCB69A82}"/>
          </ac:spMkLst>
        </pc:spChg>
        <pc:spChg chg="add mod">
          <ac:chgData name="Shafayet E Jaman" userId="4e41a0ddb13a4ccc" providerId="Windows Live" clId="Web-{B0DF6DCD-7CC9-483D-A00D-E3422DC9693E}" dt="2024-06-27T14:26:44.538" v="311"/>
          <ac:spMkLst>
            <pc:docMk/>
            <pc:sldMk cId="4193750353" sldId="263"/>
            <ac:spMk id="6" creationId="{23B3AB29-C545-2A6E-CAFC-BA66083D29A4}"/>
          </ac:spMkLst>
        </pc:spChg>
        <pc:spChg chg="add mod">
          <ac:chgData name="Shafayet E Jaman" userId="4e41a0ddb13a4ccc" providerId="Windows Live" clId="Web-{B0DF6DCD-7CC9-483D-A00D-E3422DC9693E}" dt="2024-06-27T14:26:44.538" v="312"/>
          <ac:spMkLst>
            <pc:docMk/>
            <pc:sldMk cId="4193750353" sldId="263"/>
            <ac:spMk id="7" creationId="{3F9CB67D-F28F-9528-791B-99E947E68FDF}"/>
          </ac:spMkLst>
        </pc:spChg>
        <pc:spChg chg="add mod">
          <ac:chgData name="Shafayet E Jaman" userId="4e41a0ddb13a4ccc" providerId="Windows Live" clId="Web-{B0DF6DCD-7CC9-483D-A00D-E3422DC9693E}" dt="2024-06-27T14:26:44.570" v="313"/>
          <ac:spMkLst>
            <pc:docMk/>
            <pc:sldMk cId="4193750353" sldId="263"/>
            <ac:spMk id="8" creationId="{B59B7EF7-54FA-4E80-01BC-FA50E97416DB}"/>
          </ac:spMkLst>
        </pc:spChg>
        <pc:picChg chg="add del">
          <ac:chgData name="Shafayet E Jaman" userId="4e41a0ddb13a4ccc" providerId="Windows Live" clId="Web-{B0DF6DCD-7CC9-483D-A00D-E3422DC9693E}" dt="2024-06-27T14:24:10.945" v="276"/>
          <ac:picMkLst>
            <pc:docMk/>
            <pc:sldMk cId="4193750353" sldId="263"/>
            <ac:picMk id="10" creationId="{2D0DD21D-582B-5DF1-902D-28A6834E9CE5}"/>
          </ac:picMkLst>
        </pc:picChg>
        <pc:cxnChg chg="add del">
          <ac:chgData name="Shafayet E Jaman" userId="4e41a0ddb13a4ccc" providerId="Windows Live" clId="Web-{B0DF6DCD-7CC9-483D-A00D-E3422DC9693E}" dt="2024-06-27T14:24:10.945" v="276"/>
          <ac:cxnSpMkLst>
            <pc:docMk/>
            <pc:sldMk cId="4193750353" sldId="263"/>
            <ac:cxnSpMk id="14" creationId="{1503BFE4-729B-D9D0-C17B-501E6AF1127A}"/>
          </ac:cxnSpMkLst>
        </pc:cxnChg>
      </pc:sldChg>
      <pc:sldChg chg="addSp delSp modSp new modTransition addAnim">
        <pc:chgData name="Shafayet E Jaman" userId="4e41a0ddb13a4ccc" providerId="Windows Live" clId="Web-{B0DF6DCD-7CC9-483D-A00D-E3422DC9693E}" dt="2024-06-27T14:29:58.600" v="337"/>
        <pc:sldMkLst>
          <pc:docMk/>
          <pc:sldMk cId="3088296350" sldId="264"/>
        </pc:sldMkLst>
        <pc:spChg chg="del">
          <ac:chgData name="Shafayet E Jaman" userId="4e41a0ddb13a4ccc" providerId="Windows Live" clId="Web-{B0DF6DCD-7CC9-483D-A00D-E3422DC9693E}" dt="2024-06-27T14:27:52.366" v="318"/>
          <ac:spMkLst>
            <pc:docMk/>
            <pc:sldMk cId="3088296350" sldId="264"/>
            <ac:spMk id="2" creationId="{7DD9714C-7575-5E9C-1BA2-67DC760E6DAE}"/>
          </ac:spMkLst>
        </pc:spChg>
        <pc:spChg chg="del">
          <ac:chgData name="Shafayet E Jaman" userId="4e41a0ddb13a4ccc" providerId="Windows Live" clId="Web-{B0DF6DCD-7CC9-483D-A00D-E3422DC9693E}" dt="2024-06-27T14:27:52.366" v="317"/>
          <ac:spMkLst>
            <pc:docMk/>
            <pc:sldMk cId="3088296350" sldId="264"/>
            <ac:spMk id="3" creationId="{B910188B-8047-245C-DFF0-3DCAE9992735}"/>
          </ac:spMkLst>
        </pc:spChg>
        <pc:spChg chg="add">
          <ac:chgData name="Shafayet E Jaman" userId="4e41a0ddb13a4ccc" providerId="Windows Live" clId="Web-{B0DF6DCD-7CC9-483D-A00D-E3422DC9693E}" dt="2024-06-27T14:27:53.944" v="319"/>
          <ac:spMkLst>
            <pc:docMk/>
            <pc:sldMk cId="3088296350" sldId="264"/>
            <ac:spMk id="4" creationId="{92CC1E4F-F1F0-B945-BE50-C72A7103E8AC}"/>
          </ac:spMkLst>
        </pc:spChg>
        <pc:spChg chg="add">
          <ac:chgData name="Shafayet E Jaman" userId="4e41a0ddb13a4ccc" providerId="Windows Live" clId="Web-{B0DF6DCD-7CC9-483D-A00D-E3422DC9693E}" dt="2024-06-27T14:27:53.944" v="319"/>
          <ac:spMkLst>
            <pc:docMk/>
            <pc:sldMk cId="3088296350" sldId="264"/>
            <ac:spMk id="5" creationId="{4E96BC2E-A974-9FC5-7847-32624310E3CE}"/>
          </ac:spMkLst>
        </pc:spChg>
        <pc:spChg chg="add mod">
          <ac:chgData name="Shafayet E Jaman" userId="4e41a0ddb13a4ccc" providerId="Windows Live" clId="Web-{B0DF6DCD-7CC9-483D-A00D-E3422DC9693E}" dt="2024-06-27T14:28:07.741" v="321" actId="20577"/>
          <ac:spMkLst>
            <pc:docMk/>
            <pc:sldMk cId="3088296350" sldId="264"/>
            <ac:spMk id="7" creationId="{1238C47F-D65B-926B-E92A-E441AE9B7511}"/>
          </ac:spMkLst>
        </pc:spChg>
        <pc:picChg chg="add">
          <ac:chgData name="Shafayet E Jaman" userId="4e41a0ddb13a4ccc" providerId="Windows Live" clId="Web-{B0DF6DCD-7CC9-483D-A00D-E3422DC9693E}" dt="2024-06-27T14:27:53.944" v="319"/>
          <ac:picMkLst>
            <pc:docMk/>
            <pc:sldMk cId="3088296350" sldId="264"/>
            <ac:picMk id="6" creationId="{26F0F521-A7B4-7671-EA73-686DB358943B}"/>
          </ac:picMkLst>
        </pc:picChg>
      </pc:sldChg>
      <pc:sldChg chg="addSp delSp modSp new modTransition addAnim">
        <pc:chgData name="Shafayet E Jaman" userId="4e41a0ddb13a4ccc" providerId="Windows Live" clId="Web-{B0DF6DCD-7CC9-483D-A00D-E3422DC9693E}" dt="2024-06-27T14:30:02.412" v="338"/>
        <pc:sldMkLst>
          <pc:docMk/>
          <pc:sldMk cId="15714991" sldId="265"/>
        </pc:sldMkLst>
        <pc:spChg chg="del">
          <ac:chgData name="Shafayet E Jaman" userId="4e41a0ddb13a4ccc" providerId="Windows Live" clId="Web-{B0DF6DCD-7CC9-483D-A00D-E3422DC9693E}" dt="2024-06-27T14:28:41.163" v="325"/>
          <ac:spMkLst>
            <pc:docMk/>
            <pc:sldMk cId="15714991" sldId="265"/>
            <ac:spMk id="2" creationId="{8EFED5ED-9D31-6A18-08ED-A150F1528F96}"/>
          </ac:spMkLst>
        </pc:spChg>
        <pc:spChg chg="del">
          <ac:chgData name="Shafayet E Jaman" userId="4e41a0ddb13a4ccc" providerId="Windows Live" clId="Web-{B0DF6DCD-7CC9-483D-A00D-E3422DC9693E}" dt="2024-06-27T14:28:41.163" v="324"/>
          <ac:spMkLst>
            <pc:docMk/>
            <pc:sldMk cId="15714991" sldId="265"/>
            <ac:spMk id="3" creationId="{F694127C-BCB5-6B6B-A1ED-5678E4380CB2}"/>
          </ac:spMkLst>
        </pc:spChg>
        <pc:spChg chg="add">
          <ac:chgData name="Shafayet E Jaman" userId="4e41a0ddb13a4ccc" providerId="Windows Live" clId="Web-{B0DF6DCD-7CC9-483D-A00D-E3422DC9693E}" dt="2024-06-27T14:28:42.303" v="326"/>
          <ac:spMkLst>
            <pc:docMk/>
            <pc:sldMk cId="15714991" sldId="265"/>
            <ac:spMk id="4" creationId="{7A875D55-4A80-43E9-38F6-27E3664939B0}"/>
          </ac:spMkLst>
        </pc:spChg>
        <pc:spChg chg="add">
          <ac:chgData name="Shafayet E Jaman" userId="4e41a0ddb13a4ccc" providerId="Windows Live" clId="Web-{B0DF6DCD-7CC9-483D-A00D-E3422DC9693E}" dt="2024-06-27T14:28:42.303" v="326"/>
          <ac:spMkLst>
            <pc:docMk/>
            <pc:sldMk cId="15714991" sldId="265"/>
            <ac:spMk id="5" creationId="{3D572980-FB84-8C29-1FAC-FAC5ECE29A39}"/>
          </ac:spMkLst>
        </pc:spChg>
        <pc:spChg chg="add mod">
          <ac:chgData name="Shafayet E Jaman" userId="4e41a0ddb13a4ccc" providerId="Windows Live" clId="Web-{B0DF6DCD-7CC9-483D-A00D-E3422DC9693E}" dt="2024-06-27T14:28:58.819" v="327" actId="14100"/>
          <ac:spMkLst>
            <pc:docMk/>
            <pc:sldMk cId="15714991" sldId="265"/>
            <ac:spMk id="7" creationId="{AFF97ECB-22CD-8ECC-F136-F7A609C56095}"/>
          </ac:spMkLst>
        </pc:spChg>
        <pc:picChg chg="add">
          <ac:chgData name="Shafayet E Jaman" userId="4e41a0ddb13a4ccc" providerId="Windows Live" clId="Web-{B0DF6DCD-7CC9-483D-A00D-E3422DC9693E}" dt="2024-06-27T14:28:42.303" v="326"/>
          <ac:picMkLst>
            <pc:docMk/>
            <pc:sldMk cId="15714991" sldId="265"/>
            <ac:picMk id="6" creationId="{305F01A2-32B8-EBFC-4A49-57210E03E8BE}"/>
          </ac:picMkLst>
        </pc:picChg>
      </pc:sldChg>
    </pc:docChg>
  </pc:docChgLst>
  <pc:docChgLst>
    <pc:chgData name="Shafayet E Jaman" userId="4e41a0ddb13a4ccc" providerId="Windows Live" clId="Web-{B6417BCE-3B10-4477-AFB0-0265BDA0F6DF}"/>
    <pc:docChg chg="modSld">
      <pc:chgData name="Shafayet E Jaman" userId="4e41a0ddb13a4ccc" providerId="Windows Live" clId="Web-{B6417BCE-3B10-4477-AFB0-0265BDA0F6DF}" dt="2024-06-28T17:11:38.184" v="0" actId="14100"/>
      <pc:docMkLst>
        <pc:docMk/>
      </pc:docMkLst>
      <pc:sldChg chg="modSp">
        <pc:chgData name="Shafayet E Jaman" userId="4e41a0ddb13a4ccc" providerId="Windows Live" clId="Web-{B6417BCE-3B10-4477-AFB0-0265BDA0F6DF}" dt="2024-06-28T17:11:38.184" v="0" actId="14100"/>
        <pc:sldMkLst>
          <pc:docMk/>
          <pc:sldMk cId="2370695114" sldId="258"/>
        </pc:sldMkLst>
        <pc:spChg chg="mod">
          <ac:chgData name="Shafayet E Jaman" userId="4e41a0ddb13a4ccc" providerId="Windows Live" clId="Web-{B6417BCE-3B10-4477-AFB0-0265BDA0F6DF}" dt="2024-06-28T17:11:38.184" v="0" actId="14100"/>
          <ac:spMkLst>
            <pc:docMk/>
            <pc:sldMk cId="2370695114" sldId="258"/>
            <ac:spMk id="8" creationId="{8C29D676-D1F7-CC09-AA7D-A457B650286D}"/>
          </ac:spMkLst>
        </pc:spChg>
      </pc:sldChg>
    </pc:docChg>
  </pc:docChgLst>
  <pc:docChgLst>
    <pc:chgData name="Shafayet E Jaman" userId="4e41a0ddb13a4ccc" providerId="Windows Live" clId="Web-{CF1F9384-5B3D-4173-9EB5-07D156B611AF}"/>
    <pc:docChg chg="addSld modSld">
      <pc:chgData name="Shafayet E Jaman" userId="4e41a0ddb13a4ccc" providerId="Windows Live" clId="Web-{CF1F9384-5B3D-4173-9EB5-07D156B611AF}" dt="2024-06-28T18:47:34.227" v="237"/>
      <pc:docMkLst>
        <pc:docMk/>
      </pc:docMkLst>
      <pc:sldChg chg="modSp">
        <pc:chgData name="Shafayet E Jaman" userId="4e41a0ddb13a4ccc" providerId="Windows Live" clId="Web-{CF1F9384-5B3D-4173-9EB5-07D156B611AF}" dt="2024-06-28T18:03:01.263" v="48" actId="20577"/>
        <pc:sldMkLst>
          <pc:docMk/>
          <pc:sldMk cId="4275878231" sldId="259"/>
        </pc:sldMkLst>
        <pc:spChg chg="mod">
          <ac:chgData name="Shafayet E Jaman" userId="4e41a0ddb13a4ccc" providerId="Windows Live" clId="Web-{CF1F9384-5B3D-4173-9EB5-07D156B611AF}" dt="2024-06-28T18:03:01.263" v="48" actId="20577"/>
          <ac:spMkLst>
            <pc:docMk/>
            <pc:sldMk cId="4275878231" sldId="259"/>
            <ac:spMk id="4" creationId="{6C2A6FE4-5106-54ED-C3F0-7774B6C7615F}"/>
          </ac:spMkLst>
        </pc:spChg>
      </pc:sldChg>
      <pc:sldChg chg="addAnim delAnim modAnim">
        <pc:chgData name="Shafayet E Jaman" userId="4e41a0ddb13a4ccc" providerId="Windows Live" clId="Web-{CF1F9384-5B3D-4173-9EB5-07D156B611AF}" dt="2024-06-28T17:48:26.321" v="9"/>
        <pc:sldMkLst>
          <pc:docMk/>
          <pc:sldMk cId="371093788" sldId="260"/>
        </pc:sldMkLst>
      </pc:sldChg>
      <pc:sldChg chg="modSp new">
        <pc:chgData name="Shafayet E Jaman" userId="4e41a0ddb13a4ccc" providerId="Windows Live" clId="Web-{CF1F9384-5B3D-4173-9EB5-07D156B611AF}" dt="2024-06-28T18:02:54.356" v="47" actId="20577"/>
        <pc:sldMkLst>
          <pc:docMk/>
          <pc:sldMk cId="1494391458" sldId="266"/>
        </pc:sldMkLst>
        <pc:spChg chg="mod">
          <ac:chgData name="Shafayet E Jaman" userId="4e41a0ddb13a4ccc" providerId="Windows Live" clId="Web-{CF1F9384-5B3D-4173-9EB5-07D156B611AF}" dt="2024-06-28T18:02:54.356" v="47" actId="20577"/>
          <ac:spMkLst>
            <pc:docMk/>
            <pc:sldMk cId="1494391458" sldId="266"/>
            <ac:spMk id="2" creationId="{84666A89-A458-80EB-3734-756CBC97BC2D}"/>
          </ac:spMkLst>
        </pc:spChg>
      </pc:sldChg>
      <pc:sldChg chg="addSp modSp new mod setBg addAnim">
        <pc:chgData name="Shafayet E Jaman" userId="4e41a0ddb13a4ccc" providerId="Windows Live" clId="Web-{CF1F9384-5B3D-4173-9EB5-07D156B611AF}" dt="2024-06-28T18:03:20.732" v="49" actId="20577"/>
        <pc:sldMkLst>
          <pc:docMk/>
          <pc:sldMk cId="2298329469" sldId="267"/>
        </pc:sldMkLst>
        <pc:spChg chg="mod">
          <ac:chgData name="Shafayet E Jaman" userId="4e41a0ddb13a4ccc" providerId="Windows Live" clId="Web-{CF1F9384-5B3D-4173-9EB5-07D156B611AF}" dt="2024-06-28T18:02:48.496" v="46" actId="20577"/>
          <ac:spMkLst>
            <pc:docMk/>
            <pc:sldMk cId="2298329469" sldId="267"/>
            <ac:spMk id="2" creationId="{48FDF1AA-EF4D-8DEB-4EF8-4BC4379F441A}"/>
          </ac:spMkLst>
        </pc:spChg>
        <pc:spChg chg="mod">
          <ac:chgData name="Shafayet E Jaman" userId="4e41a0ddb13a4ccc" providerId="Windows Live" clId="Web-{CF1F9384-5B3D-4173-9EB5-07D156B611AF}" dt="2024-06-28T18:03:20.732" v="49" actId="20577"/>
          <ac:spMkLst>
            <pc:docMk/>
            <pc:sldMk cId="2298329469" sldId="267"/>
            <ac:spMk id="3" creationId="{F86C202B-1679-842E-0C92-D77EA194804B}"/>
          </ac:spMkLst>
        </pc:spChg>
        <pc:spChg chg="add">
          <ac:chgData name="Shafayet E Jaman" userId="4e41a0ddb13a4ccc" providerId="Windows Live" clId="Web-{CF1F9384-5B3D-4173-9EB5-07D156B611AF}" dt="2024-06-28T18:02:16.776" v="41"/>
          <ac:spMkLst>
            <pc:docMk/>
            <pc:sldMk cId="2298329469" sldId="267"/>
            <ac:spMk id="10" creationId="{EDDBB197-D710-4A4F-A9CA-FD2177498BE8}"/>
          </ac:spMkLst>
        </pc:spChg>
        <pc:spChg chg="add">
          <ac:chgData name="Shafayet E Jaman" userId="4e41a0ddb13a4ccc" providerId="Windows Live" clId="Web-{CF1F9384-5B3D-4173-9EB5-07D156B611AF}" dt="2024-06-28T18:02:16.776" v="41"/>
          <ac:spMkLst>
            <pc:docMk/>
            <pc:sldMk cId="2298329469" sldId="267"/>
            <ac:spMk id="12" creationId="{975D1CFA-2CDB-4B64-BD9F-85744E8DA12F}"/>
          </ac:spMkLst>
        </pc:spChg>
        <pc:grpChg chg="add">
          <ac:chgData name="Shafayet E Jaman" userId="4e41a0ddb13a4ccc" providerId="Windows Live" clId="Web-{CF1F9384-5B3D-4173-9EB5-07D156B611AF}" dt="2024-06-28T18:02:16.776" v="41"/>
          <ac:grpSpMkLst>
            <pc:docMk/>
            <pc:sldMk cId="2298329469" sldId="267"/>
            <ac:grpSpMk id="14" creationId="{25EE5136-01F1-466C-962D-BA9B4C6757AA}"/>
          </ac:grpSpMkLst>
        </pc:grpChg>
        <pc:picChg chg="add">
          <ac:chgData name="Shafayet E Jaman" userId="4e41a0ddb13a4ccc" providerId="Windows Live" clId="Web-{CF1F9384-5B3D-4173-9EB5-07D156B611AF}" dt="2024-06-28T18:02:16.776" v="41"/>
          <ac:picMkLst>
            <pc:docMk/>
            <pc:sldMk cId="2298329469" sldId="267"/>
            <ac:picMk id="7" creationId="{5EC127D8-D294-3669-51E1-6EEDB5B5FC2B}"/>
          </ac:picMkLst>
        </pc:picChg>
      </pc:sldChg>
      <pc:sldChg chg="addSp delSp modSp new modTransition addAnim delAnim modAnim">
        <pc:chgData name="Shafayet E Jaman" userId="4e41a0ddb13a4ccc" providerId="Windows Live" clId="Web-{CF1F9384-5B3D-4173-9EB5-07D156B611AF}" dt="2024-06-28T18:47:34.227" v="237"/>
        <pc:sldMkLst>
          <pc:docMk/>
          <pc:sldMk cId="3022689051" sldId="268"/>
        </pc:sldMkLst>
        <pc:spChg chg="mod">
          <ac:chgData name="Shafayet E Jaman" userId="4e41a0ddb13a4ccc" providerId="Windows Live" clId="Web-{CF1F9384-5B3D-4173-9EB5-07D156B611AF}" dt="2024-06-28T18:04:16.094" v="84" actId="20577"/>
          <ac:spMkLst>
            <pc:docMk/>
            <pc:sldMk cId="3022689051" sldId="268"/>
            <ac:spMk id="2" creationId="{8B4E0060-6DFE-2EC6-8A3B-2839BA949B2A}"/>
          </ac:spMkLst>
        </pc:spChg>
        <pc:spChg chg="del mod">
          <ac:chgData name="Shafayet E Jaman" userId="4e41a0ddb13a4ccc" providerId="Windows Live" clId="Web-{CF1F9384-5B3D-4173-9EB5-07D156B611AF}" dt="2024-06-28T18:04:27.641" v="86"/>
          <ac:spMkLst>
            <pc:docMk/>
            <pc:sldMk cId="3022689051" sldId="268"/>
            <ac:spMk id="3" creationId="{D249A732-839F-6A3B-76E0-2AC3183EB4BF}"/>
          </ac:spMkLst>
        </pc:spChg>
        <pc:spChg chg="add mod">
          <ac:chgData name="Shafayet E Jaman" userId="4e41a0ddb13a4ccc" providerId="Windows Live" clId="Web-{CF1F9384-5B3D-4173-9EB5-07D156B611AF}" dt="2024-06-28T18:18:09.580" v="141" actId="20577"/>
          <ac:spMkLst>
            <pc:docMk/>
            <pc:sldMk cId="3022689051" sldId="268"/>
            <ac:spMk id="4" creationId="{B475D5C8-E2E0-9EFA-8D5A-DCDF45C246C7}"/>
          </ac:spMkLst>
        </pc:spChg>
        <pc:spChg chg="add del">
          <ac:chgData name="Shafayet E Jaman" userId="4e41a0ddb13a4ccc" providerId="Windows Live" clId="Web-{CF1F9384-5B3D-4173-9EB5-07D156B611AF}" dt="2024-06-28T18:19:09.410" v="143"/>
          <ac:spMkLst>
            <pc:docMk/>
            <pc:sldMk cId="3022689051" sldId="268"/>
            <ac:spMk id="5" creationId="{1AE41EB7-3797-ADE7-4E6A-8452C9E242D8}"/>
          </ac:spMkLst>
        </pc:spChg>
        <pc:spChg chg="add del">
          <ac:chgData name="Shafayet E Jaman" userId="4e41a0ddb13a4ccc" providerId="Windows Live" clId="Web-{CF1F9384-5B3D-4173-9EB5-07D156B611AF}" dt="2024-06-28T18:19:12.848" v="145"/>
          <ac:spMkLst>
            <pc:docMk/>
            <pc:sldMk cId="3022689051" sldId="268"/>
            <ac:spMk id="6" creationId="{14FCC6F0-7172-BFE6-AEE2-5FB927733B27}"/>
          </ac:spMkLst>
        </pc:spChg>
        <pc:spChg chg="add del">
          <ac:chgData name="Shafayet E Jaman" userId="4e41a0ddb13a4ccc" providerId="Windows Live" clId="Web-{CF1F9384-5B3D-4173-9EB5-07D156B611AF}" dt="2024-06-28T18:19:18.942" v="147"/>
          <ac:spMkLst>
            <pc:docMk/>
            <pc:sldMk cId="3022689051" sldId="268"/>
            <ac:spMk id="7" creationId="{ED8748F9-879D-3B1F-271B-E84090AC9894}"/>
          </ac:spMkLst>
        </pc:spChg>
        <pc:spChg chg="add del mod">
          <ac:chgData name="Shafayet E Jaman" userId="4e41a0ddb13a4ccc" providerId="Windows Live" clId="Web-{CF1F9384-5B3D-4173-9EB5-07D156B611AF}" dt="2024-06-28T18:19:59.459" v="154"/>
          <ac:spMkLst>
            <pc:docMk/>
            <pc:sldMk cId="3022689051" sldId="268"/>
            <ac:spMk id="8" creationId="{554F5CD1-4F2A-B396-D10E-73D375AC15C0}"/>
          </ac:spMkLst>
        </pc:spChg>
        <pc:spChg chg="add mod">
          <ac:chgData name="Shafayet E Jaman" userId="4e41a0ddb13a4ccc" providerId="Windows Live" clId="Web-{CF1F9384-5B3D-4173-9EB5-07D156B611AF}" dt="2024-06-28T18:23:55.343" v="207" actId="14100"/>
          <ac:spMkLst>
            <pc:docMk/>
            <pc:sldMk cId="3022689051" sldId="268"/>
            <ac:spMk id="9" creationId="{05ABF134-F18D-19B9-C6F8-FE5BB21B007A}"/>
          </ac:spMkLst>
        </pc:spChg>
        <pc:spChg chg="add mod">
          <ac:chgData name="Shafayet E Jaman" userId="4e41a0ddb13a4ccc" providerId="Windows Live" clId="Web-{CF1F9384-5B3D-4173-9EB5-07D156B611AF}" dt="2024-06-28T18:24:02.094" v="208" actId="14100"/>
          <ac:spMkLst>
            <pc:docMk/>
            <pc:sldMk cId="3022689051" sldId="268"/>
            <ac:spMk id="10" creationId="{55783FF1-1F5F-4C2D-857A-E75CB343E8DD}"/>
          </ac:spMkLst>
        </pc:spChg>
        <pc:spChg chg="add mod">
          <ac:chgData name="Shafayet E Jaman" userId="4e41a0ddb13a4ccc" providerId="Windows Live" clId="Web-{CF1F9384-5B3D-4173-9EB5-07D156B611AF}" dt="2024-06-28T18:24:02.094" v="209" actId="14100"/>
          <ac:spMkLst>
            <pc:docMk/>
            <pc:sldMk cId="3022689051" sldId="268"/>
            <ac:spMk id="11" creationId="{A1614D6E-E9E8-EE5E-CB96-D46F49994976}"/>
          </ac:spMkLst>
        </pc:spChg>
        <pc:spChg chg="add mod">
          <ac:chgData name="Shafayet E Jaman" userId="4e41a0ddb13a4ccc" providerId="Windows Live" clId="Web-{CF1F9384-5B3D-4173-9EB5-07D156B611AF}" dt="2024-06-28T18:23:55.343" v="204" actId="14100"/>
          <ac:spMkLst>
            <pc:docMk/>
            <pc:sldMk cId="3022689051" sldId="268"/>
            <ac:spMk id="12" creationId="{D0A78CB0-289C-D620-88C2-FF2E1F76A1B3}"/>
          </ac:spMkLst>
        </pc:spChg>
        <pc:spChg chg="add mod">
          <ac:chgData name="Shafayet E Jaman" userId="4e41a0ddb13a4ccc" providerId="Windows Live" clId="Web-{CF1F9384-5B3D-4173-9EB5-07D156B611AF}" dt="2024-06-28T18:23:55.343" v="203" actId="14100"/>
          <ac:spMkLst>
            <pc:docMk/>
            <pc:sldMk cId="3022689051" sldId="268"/>
            <ac:spMk id="13" creationId="{FAA307D6-2925-3873-D5D6-CE6C0FB0DF74}"/>
          </ac:spMkLst>
        </pc:spChg>
      </pc:sldChg>
    </pc:docChg>
  </pc:docChgLst>
  <pc:docChgLst>
    <pc:chgData name="Shafayet E Jaman" userId="4e41a0ddb13a4ccc" providerId="Windows Live" clId="Web-{E814240C-3705-4820-99B6-3E944461FFB6}"/>
    <pc:docChg chg="modSld">
      <pc:chgData name="Shafayet E Jaman" userId="4e41a0ddb13a4ccc" providerId="Windows Live" clId="Web-{E814240C-3705-4820-99B6-3E944461FFB6}" dt="2024-06-28T16:48:55.177" v="14"/>
      <pc:docMkLst>
        <pc:docMk/>
      </pc:docMkLst>
      <pc:sldChg chg="modSp addAnim delAnim modAnim">
        <pc:chgData name="Shafayet E Jaman" userId="4e41a0ddb13a4ccc" providerId="Windows Live" clId="Web-{E814240C-3705-4820-99B6-3E944461FFB6}" dt="2024-06-28T16:48:55.177" v="14"/>
        <pc:sldMkLst>
          <pc:docMk/>
          <pc:sldMk cId="2141251204" sldId="257"/>
        </pc:sldMkLst>
        <pc:spChg chg="mod">
          <ac:chgData name="Shafayet E Jaman" userId="4e41a0ddb13a4ccc" providerId="Windows Live" clId="Web-{E814240C-3705-4820-99B6-3E944461FFB6}" dt="2024-06-28T16:48:00.894" v="7" actId="20577"/>
          <ac:spMkLst>
            <pc:docMk/>
            <pc:sldMk cId="2141251204" sldId="257"/>
            <ac:spMk id="3" creationId="{F4DEB5DC-5F7C-45BA-475C-724855BD28B2}"/>
          </ac:spMkLst>
        </pc:spChg>
      </pc:sldChg>
      <pc:sldChg chg="modAnim">
        <pc:chgData name="Shafayet E Jaman" userId="4e41a0ddb13a4ccc" providerId="Windows Live" clId="Web-{E814240C-3705-4820-99B6-3E944461FFB6}" dt="2024-06-28T16:46:38.735" v="1"/>
        <pc:sldMkLst>
          <pc:docMk/>
          <pc:sldMk cId="371093788" sldId="26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1A5335-0826-4282-854A-7340B29C66F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BF9634-454C-45B3-8CA3-65B75C7CAB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Problem-Solving Skills</a:t>
          </a:r>
          <a:r>
            <a:rPr lang="en-US"/>
            <a:t>: Programming helps you develop logical thinking and problem-solving skills. It involves breaking down complex problems into smaller, manageable parts, and solving them step by step.</a:t>
          </a:r>
        </a:p>
      </dgm:t>
    </dgm:pt>
    <dgm:pt modelId="{D6D76E1B-31E2-4760-A60E-301714564616}" type="parTrans" cxnId="{77F961F0-8D66-44CD-95AD-DA8B08A72F0D}">
      <dgm:prSet/>
      <dgm:spPr/>
      <dgm:t>
        <a:bodyPr/>
        <a:lstStyle/>
        <a:p>
          <a:endParaRPr lang="en-US"/>
        </a:p>
      </dgm:t>
    </dgm:pt>
    <dgm:pt modelId="{3742CCFB-236D-4A0A-A6CE-B4A46A64DB1B}" type="sibTrans" cxnId="{77F961F0-8D66-44CD-95AD-DA8B08A72F0D}">
      <dgm:prSet/>
      <dgm:spPr/>
      <dgm:t>
        <a:bodyPr/>
        <a:lstStyle/>
        <a:p>
          <a:endParaRPr lang="en-US"/>
        </a:p>
      </dgm:t>
    </dgm:pt>
    <dgm:pt modelId="{3E2ABE3C-A7A2-4AC9-A787-61FBF0289D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Career Opportunities</a:t>
          </a:r>
          <a:r>
            <a:rPr lang="en-US"/>
            <a:t>: There is a high demand for programmers in various industries such as technology, finance, healthcare, and more. Learning to program can open up a wide range of job opportunities.</a:t>
          </a:r>
        </a:p>
      </dgm:t>
    </dgm:pt>
    <dgm:pt modelId="{EDE4B532-9838-4718-97F1-69F70A978739}" type="parTrans" cxnId="{9EDD1B1B-71DE-4FC5-830D-8FC58F7AFC61}">
      <dgm:prSet/>
      <dgm:spPr/>
      <dgm:t>
        <a:bodyPr/>
        <a:lstStyle/>
        <a:p>
          <a:endParaRPr lang="en-US"/>
        </a:p>
      </dgm:t>
    </dgm:pt>
    <dgm:pt modelId="{4AAB5F0F-976C-4B82-9383-D34AD8DF2484}" type="sibTrans" cxnId="{9EDD1B1B-71DE-4FC5-830D-8FC58F7AFC61}">
      <dgm:prSet/>
      <dgm:spPr/>
      <dgm:t>
        <a:bodyPr/>
        <a:lstStyle/>
        <a:p>
          <a:endParaRPr lang="en-US"/>
        </a:p>
      </dgm:t>
    </dgm:pt>
    <dgm:pt modelId="{43ADED9E-9B94-46DF-8FF1-E265FAE148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Automation</a:t>
          </a:r>
          <a:r>
            <a:rPr lang="en-US"/>
            <a:t>: If you find yourself doing repetitive tasks, programming can help automate those tasks, saving you time and effort.</a:t>
          </a:r>
        </a:p>
      </dgm:t>
    </dgm:pt>
    <dgm:pt modelId="{7FEFD361-2E9B-47BD-B69D-43A201B98B22}" type="parTrans" cxnId="{997C9071-5BC3-47AA-B0F8-0E5C8A34CF9B}">
      <dgm:prSet/>
      <dgm:spPr/>
      <dgm:t>
        <a:bodyPr/>
        <a:lstStyle/>
        <a:p>
          <a:endParaRPr lang="en-US"/>
        </a:p>
      </dgm:t>
    </dgm:pt>
    <dgm:pt modelId="{3C51F073-7472-45C6-983C-F61F6A712B57}" type="sibTrans" cxnId="{997C9071-5BC3-47AA-B0F8-0E5C8A34CF9B}">
      <dgm:prSet/>
      <dgm:spPr/>
      <dgm:t>
        <a:bodyPr/>
        <a:lstStyle/>
        <a:p>
          <a:endParaRPr lang="en-US"/>
        </a:p>
      </dgm:t>
    </dgm:pt>
    <dgm:pt modelId="{D0101AB2-1EB6-4A7F-9F8D-DC8F2689339C}" type="pres">
      <dgm:prSet presAssocID="{A51A5335-0826-4282-854A-7340B29C66FA}" presName="root" presStyleCnt="0">
        <dgm:presLayoutVars>
          <dgm:dir/>
          <dgm:resizeHandles val="exact"/>
        </dgm:presLayoutVars>
      </dgm:prSet>
      <dgm:spPr/>
    </dgm:pt>
    <dgm:pt modelId="{F9415964-81B2-4EF7-B414-1C53C8252FAE}" type="pres">
      <dgm:prSet presAssocID="{56BF9634-454C-45B3-8CA3-65B75C7CABB5}" presName="compNode" presStyleCnt="0"/>
      <dgm:spPr/>
    </dgm:pt>
    <dgm:pt modelId="{A5C7FA31-FA6D-4250-AFAB-040C0852C9FE}" type="pres">
      <dgm:prSet presAssocID="{56BF9634-454C-45B3-8CA3-65B75C7CABB5}" presName="bgRect" presStyleLbl="bgShp" presStyleIdx="0" presStyleCnt="3"/>
      <dgm:spPr/>
    </dgm:pt>
    <dgm:pt modelId="{6895F823-B939-46AB-AFC6-CEC19ADC7098}" type="pres">
      <dgm:prSet presAssocID="{56BF9634-454C-45B3-8CA3-65B75C7CAB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7378FA-B0AD-4036-9A26-A8CED16386D7}" type="pres">
      <dgm:prSet presAssocID="{56BF9634-454C-45B3-8CA3-65B75C7CABB5}" presName="spaceRect" presStyleCnt="0"/>
      <dgm:spPr/>
    </dgm:pt>
    <dgm:pt modelId="{8BEFC285-EF33-4052-A4DE-650625929175}" type="pres">
      <dgm:prSet presAssocID="{56BF9634-454C-45B3-8CA3-65B75C7CABB5}" presName="parTx" presStyleLbl="revTx" presStyleIdx="0" presStyleCnt="3">
        <dgm:presLayoutVars>
          <dgm:chMax val="0"/>
          <dgm:chPref val="0"/>
        </dgm:presLayoutVars>
      </dgm:prSet>
      <dgm:spPr/>
    </dgm:pt>
    <dgm:pt modelId="{2566B169-3FF5-4718-989B-3BB78C298974}" type="pres">
      <dgm:prSet presAssocID="{3742CCFB-236D-4A0A-A6CE-B4A46A64DB1B}" presName="sibTrans" presStyleCnt="0"/>
      <dgm:spPr/>
    </dgm:pt>
    <dgm:pt modelId="{1169A77E-4B0A-4532-BC23-FE383C2D301B}" type="pres">
      <dgm:prSet presAssocID="{3E2ABE3C-A7A2-4AC9-A787-61FBF0289DD2}" presName="compNode" presStyleCnt="0"/>
      <dgm:spPr/>
    </dgm:pt>
    <dgm:pt modelId="{8B10545D-2E26-4F31-A7BD-5BA926BE35FE}" type="pres">
      <dgm:prSet presAssocID="{3E2ABE3C-A7A2-4AC9-A787-61FBF0289DD2}" presName="bgRect" presStyleLbl="bgShp" presStyleIdx="1" presStyleCnt="3"/>
      <dgm:spPr/>
    </dgm:pt>
    <dgm:pt modelId="{7FA6A994-2471-4BA7-BC07-5AED0E032430}" type="pres">
      <dgm:prSet presAssocID="{3E2ABE3C-A7A2-4AC9-A787-61FBF0289D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017944D4-C3E1-4F91-AF52-01CB252D9E85}" type="pres">
      <dgm:prSet presAssocID="{3E2ABE3C-A7A2-4AC9-A787-61FBF0289DD2}" presName="spaceRect" presStyleCnt="0"/>
      <dgm:spPr/>
    </dgm:pt>
    <dgm:pt modelId="{6444A96E-FB17-4601-83F7-CDC28E766667}" type="pres">
      <dgm:prSet presAssocID="{3E2ABE3C-A7A2-4AC9-A787-61FBF0289DD2}" presName="parTx" presStyleLbl="revTx" presStyleIdx="1" presStyleCnt="3">
        <dgm:presLayoutVars>
          <dgm:chMax val="0"/>
          <dgm:chPref val="0"/>
        </dgm:presLayoutVars>
      </dgm:prSet>
      <dgm:spPr/>
    </dgm:pt>
    <dgm:pt modelId="{21DE87F2-681F-4F05-8DB0-507704169B65}" type="pres">
      <dgm:prSet presAssocID="{4AAB5F0F-976C-4B82-9383-D34AD8DF2484}" presName="sibTrans" presStyleCnt="0"/>
      <dgm:spPr/>
    </dgm:pt>
    <dgm:pt modelId="{E675B9F8-6DC6-44C5-95FF-3D8619F2D5A3}" type="pres">
      <dgm:prSet presAssocID="{43ADED9E-9B94-46DF-8FF1-E265FAE14866}" presName="compNode" presStyleCnt="0"/>
      <dgm:spPr/>
    </dgm:pt>
    <dgm:pt modelId="{11D9F82A-E641-45E5-993B-565825814BA7}" type="pres">
      <dgm:prSet presAssocID="{43ADED9E-9B94-46DF-8FF1-E265FAE14866}" presName="bgRect" presStyleLbl="bgShp" presStyleIdx="2" presStyleCnt="3"/>
      <dgm:spPr/>
    </dgm:pt>
    <dgm:pt modelId="{02E3978E-06B7-449A-B199-4D73064F9763}" type="pres">
      <dgm:prSet presAssocID="{43ADED9E-9B94-46DF-8FF1-E265FAE1486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3B6E5A2-B807-4D29-981E-EEF034C1F995}" type="pres">
      <dgm:prSet presAssocID="{43ADED9E-9B94-46DF-8FF1-E265FAE14866}" presName="spaceRect" presStyleCnt="0"/>
      <dgm:spPr/>
    </dgm:pt>
    <dgm:pt modelId="{2D28AC1B-3637-4C56-A7B7-ABE046851312}" type="pres">
      <dgm:prSet presAssocID="{43ADED9E-9B94-46DF-8FF1-E265FAE1486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EDD1B1B-71DE-4FC5-830D-8FC58F7AFC61}" srcId="{A51A5335-0826-4282-854A-7340B29C66FA}" destId="{3E2ABE3C-A7A2-4AC9-A787-61FBF0289DD2}" srcOrd="1" destOrd="0" parTransId="{EDE4B532-9838-4718-97F1-69F70A978739}" sibTransId="{4AAB5F0F-976C-4B82-9383-D34AD8DF2484}"/>
    <dgm:cxn modelId="{D92B0C31-FB57-4DB8-BD2D-3F0AA9329B7B}" type="presOf" srcId="{3E2ABE3C-A7A2-4AC9-A787-61FBF0289DD2}" destId="{6444A96E-FB17-4601-83F7-CDC28E766667}" srcOrd="0" destOrd="0" presId="urn:microsoft.com/office/officeart/2018/2/layout/IconVerticalSolidList"/>
    <dgm:cxn modelId="{7BDFAE3E-57C7-4ADC-81D0-9CA8F4BA03B2}" type="presOf" srcId="{43ADED9E-9B94-46DF-8FF1-E265FAE14866}" destId="{2D28AC1B-3637-4C56-A7B7-ABE046851312}" srcOrd="0" destOrd="0" presId="urn:microsoft.com/office/officeart/2018/2/layout/IconVerticalSolidList"/>
    <dgm:cxn modelId="{997C9071-5BC3-47AA-B0F8-0E5C8A34CF9B}" srcId="{A51A5335-0826-4282-854A-7340B29C66FA}" destId="{43ADED9E-9B94-46DF-8FF1-E265FAE14866}" srcOrd="2" destOrd="0" parTransId="{7FEFD361-2E9B-47BD-B69D-43A201B98B22}" sibTransId="{3C51F073-7472-45C6-983C-F61F6A712B57}"/>
    <dgm:cxn modelId="{DABACCD7-223A-4110-B146-677DBEB45226}" type="presOf" srcId="{A51A5335-0826-4282-854A-7340B29C66FA}" destId="{D0101AB2-1EB6-4A7F-9F8D-DC8F2689339C}" srcOrd="0" destOrd="0" presId="urn:microsoft.com/office/officeart/2018/2/layout/IconVerticalSolidList"/>
    <dgm:cxn modelId="{DDA372E2-84E0-47A4-9B33-95F4975DEEF9}" type="presOf" srcId="{56BF9634-454C-45B3-8CA3-65B75C7CABB5}" destId="{8BEFC285-EF33-4052-A4DE-650625929175}" srcOrd="0" destOrd="0" presId="urn:microsoft.com/office/officeart/2018/2/layout/IconVerticalSolidList"/>
    <dgm:cxn modelId="{77F961F0-8D66-44CD-95AD-DA8B08A72F0D}" srcId="{A51A5335-0826-4282-854A-7340B29C66FA}" destId="{56BF9634-454C-45B3-8CA3-65B75C7CABB5}" srcOrd="0" destOrd="0" parTransId="{D6D76E1B-31E2-4760-A60E-301714564616}" sibTransId="{3742CCFB-236D-4A0A-A6CE-B4A46A64DB1B}"/>
    <dgm:cxn modelId="{3ED48557-0D3F-46CD-925C-F35577E5C44A}" type="presParOf" srcId="{D0101AB2-1EB6-4A7F-9F8D-DC8F2689339C}" destId="{F9415964-81B2-4EF7-B414-1C53C8252FAE}" srcOrd="0" destOrd="0" presId="urn:microsoft.com/office/officeart/2018/2/layout/IconVerticalSolidList"/>
    <dgm:cxn modelId="{8946A4C3-0CEB-487D-86F3-24FC40F3356A}" type="presParOf" srcId="{F9415964-81B2-4EF7-B414-1C53C8252FAE}" destId="{A5C7FA31-FA6D-4250-AFAB-040C0852C9FE}" srcOrd="0" destOrd="0" presId="urn:microsoft.com/office/officeart/2018/2/layout/IconVerticalSolidList"/>
    <dgm:cxn modelId="{68F088F1-9CB3-4DCE-AD1E-E1C8993DB777}" type="presParOf" srcId="{F9415964-81B2-4EF7-B414-1C53C8252FAE}" destId="{6895F823-B939-46AB-AFC6-CEC19ADC7098}" srcOrd="1" destOrd="0" presId="urn:microsoft.com/office/officeart/2018/2/layout/IconVerticalSolidList"/>
    <dgm:cxn modelId="{2597296B-F1BD-42CE-B7C5-8686D29C5329}" type="presParOf" srcId="{F9415964-81B2-4EF7-B414-1C53C8252FAE}" destId="{027378FA-B0AD-4036-9A26-A8CED16386D7}" srcOrd="2" destOrd="0" presId="urn:microsoft.com/office/officeart/2018/2/layout/IconVerticalSolidList"/>
    <dgm:cxn modelId="{E8DA52FD-8F88-42E6-9D76-EE31341D30E6}" type="presParOf" srcId="{F9415964-81B2-4EF7-B414-1C53C8252FAE}" destId="{8BEFC285-EF33-4052-A4DE-650625929175}" srcOrd="3" destOrd="0" presId="urn:microsoft.com/office/officeart/2018/2/layout/IconVerticalSolidList"/>
    <dgm:cxn modelId="{E2BF8977-43BB-4492-ADC0-12F0EE3CFBEA}" type="presParOf" srcId="{D0101AB2-1EB6-4A7F-9F8D-DC8F2689339C}" destId="{2566B169-3FF5-4718-989B-3BB78C298974}" srcOrd="1" destOrd="0" presId="urn:microsoft.com/office/officeart/2018/2/layout/IconVerticalSolidList"/>
    <dgm:cxn modelId="{BCB41912-85E4-4CA2-94BC-E20E0AE925E3}" type="presParOf" srcId="{D0101AB2-1EB6-4A7F-9F8D-DC8F2689339C}" destId="{1169A77E-4B0A-4532-BC23-FE383C2D301B}" srcOrd="2" destOrd="0" presId="urn:microsoft.com/office/officeart/2018/2/layout/IconVerticalSolidList"/>
    <dgm:cxn modelId="{5AB98FBB-5919-4568-850E-48BA2A91C2D5}" type="presParOf" srcId="{1169A77E-4B0A-4532-BC23-FE383C2D301B}" destId="{8B10545D-2E26-4F31-A7BD-5BA926BE35FE}" srcOrd="0" destOrd="0" presId="urn:microsoft.com/office/officeart/2018/2/layout/IconVerticalSolidList"/>
    <dgm:cxn modelId="{C9FB6B08-31DA-46F2-8DE8-25DE2763BAC7}" type="presParOf" srcId="{1169A77E-4B0A-4532-BC23-FE383C2D301B}" destId="{7FA6A994-2471-4BA7-BC07-5AED0E032430}" srcOrd="1" destOrd="0" presId="urn:microsoft.com/office/officeart/2018/2/layout/IconVerticalSolidList"/>
    <dgm:cxn modelId="{3AEA8230-855E-4723-8912-2FEF79CB0F79}" type="presParOf" srcId="{1169A77E-4B0A-4532-BC23-FE383C2D301B}" destId="{017944D4-C3E1-4F91-AF52-01CB252D9E85}" srcOrd="2" destOrd="0" presId="urn:microsoft.com/office/officeart/2018/2/layout/IconVerticalSolidList"/>
    <dgm:cxn modelId="{40F2F763-0EBB-4E74-B972-28ED94967779}" type="presParOf" srcId="{1169A77E-4B0A-4532-BC23-FE383C2D301B}" destId="{6444A96E-FB17-4601-83F7-CDC28E766667}" srcOrd="3" destOrd="0" presId="urn:microsoft.com/office/officeart/2018/2/layout/IconVerticalSolidList"/>
    <dgm:cxn modelId="{8F59CCA7-6CAC-4329-972D-3145A1011ED3}" type="presParOf" srcId="{D0101AB2-1EB6-4A7F-9F8D-DC8F2689339C}" destId="{21DE87F2-681F-4F05-8DB0-507704169B65}" srcOrd="3" destOrd="0" presId="urn:microsoft.com/office/officeart/2018/2/layout/IconVerticalSolidList"/>
    <dgm:cxn modelId="{03829567-37E7-42EB-970A-B66996312816}" type="presParOf" srcId="{D0101AB2-1EB6-4A7F-9F8D-DC8F2689339C}" destId="{E675B9F8-6DC6-44C5-95FF-3D8619F2D5A3}" srcOrd="4" destOrd="0" presId="urn:microsoft.com/office/officeart/2018/2/layout/IconVerticalSolidList"/>
    <dgm:cxn modelId="{857A1796-8DB0-4DD4-87FA-294259A15C02}" type="presParOf" srcId="{E675B9F8-6DC6-44C5-95FF-3D8619F2D5A3}" destId="{11D9F82A-E641-45E5-993B-565825814BA7}" srcOrd="0" destOrd="0" presId="urn:microsoft.com/office/officeart/2018/2/layout/IconVerticalSolidList"/>
    <dgm:cxn modelId="{402F5856-0E4C-4FAE-AEEA-0C880DE2252D}" type="presParOf" srcId="{E675B9F8-6DC6-44C5-95FF-3D8619F2D5A3}" destId="{02E3978E-06B7-449A-B199-4D73064F9763}" srcOrd="1" destOrd="0" presId="urn:microsoft.com/office/officeart/2018/2/layout/IconVerticalSolidList"/>
    <dgm:cxn modelId="{E784AF10-92D7-4CC4-B267-483F1A4201D7}" type="presParOf" srcId="{E675B9F8-6DC6-44C5-95FF-3D8619F2D5A3}" destId="{73B6E5A2-B807-4D29-981E-EEF034C1F995}" srcOrd="2" destOrd="0" presId="urn:microsoft.com/office/officeart/2018/2/layout/IconVerticalSolidList"/>
    <dgm:cxn modelId="{2313F4C6-5351-4884-99B0-91853A5E08FE}" type="presParOf" srcId="{E675B9F8-6DC6-44C5-95FF-3D8619F2D5A3}" destId="{2D28AC1B-3637-4C56-A7B7-ABE0468513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7FA31-FA6D-4250-AFAB-040C0852C9FE}">
      <dsp:nvSpPr>
        <dsp:cNvPr id="0" name=""/>
        <dsp:cNvSpPr/>
      </dsp:nvSpPr>
      <dsp:spPr>
        <a:xfrm>
          <a:off x="0" y="619"/>
          <a:ext cx="10960494" cy="1450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5F823-B939-46AB-AFC6-CEC19ADC7098}">
      <dsp:nvSpPr>
        <dsp:cNvPr id="0" name=""/>
        <dsp:cNvSpPr/>
      </dsp:nvSpPr>
      <dsp:spPr>
        <a:xfrm>
          <a:off x="438787" y="326990"/>
          <a:ext cx="797795" cy="7977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FC285-EF33-4052-A4DE-650625929175}">
      <dsp:nvSpPr>
        <dsp:cNvPr id="0" name=""/>
        <dsp:cNvSpPr/>
      </dsp:nvSpPr>
      <dsp:spPr>
        <a:xfrm>
          <a:off x="1675370" y="619"/>
          <a:ext cx="9285124" cy="145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15" tIns="153515" rIns="153515" bIns="1535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Problem-Solving Skills</a:t>
          </a:r>
          <a:r>
            <a:rPr lang="en-US" sz="2200" kern="1200"/>
            <a:t>: Programming helps you develop logical thinking and problem-solving skills. It involves breaking down complex problems into smaller, manageable parts, and solving them step by step.</a:t>
          </a:r>
        </a:p>
      </dsp:txBody>
      <dsp:txXfrm>
        <a:off x="1675370" y="619"/>
        <a:ext cx="9285124" cy="1450537"/>
      </dsp:txXfrm>
    </dsp:sp>
    <dsp:sp modelId="{8B10545D-2E26-4F31-A7BD-5BA926BE35FE}">
      <dsp:nvSpPr>
        <dsp:cNvPr id="0" name=""/>
        <dsp:cNvSpPr/>
      </dsp:nvSpPr>
      <dsp:spPr>
        <a:xfrm>
          <a:off x="0" y="1813791"/>
          <a:ext cx="10960494" cy="1450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6A994-2471-4BA7-BC07-5AED0E032430}">
      <dsp:nvSpPr>
        <dsp:cNvPr id="0" name=""/>
        <dsp:cNvSpPr/>
      </dsp:nvSpPr>
      <dsp:spPr>
        <a:xfrm>
          <a:off x="438787" y="2140162"/>
          <a:ext cx="797795" cy="7977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4A96E-FB17-4601-83F7-CDC28E766667}">
      <dsp:nvSpPr>
        <dsp:cNvPr id="0" name=""/>
        <dsp:cNvSpPr/>
      </dsp:nvSpPr>
      <dsp:spPr>
        <a:xfrm>
          <a:off x="1675370" y="1813791"/>
          <a:ext cx="9285124" cy="145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15" tIns="153515" rIns="153515" bIns="1535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Career Opportunities</a:t>
          </a:r>
          <a:r>
            <a:rPr lang="en-US" sz="2200" kern="1200"/>
            <a:t>: There is a high demand for programmers in various industries such as technology, finance, healthcare, and more. Learning to program can open up a wide range of job opportunities.</a:t>
          </a:r>
        </a:p>
      </dsp:txBody>
      <dsp:txXfrm>
        <a:off x="1675370" y="1813791"/>
        <a:ext cx="9285124" cy="1450537"/>
      </dsp:txXfrm>
    </dsp:sp>
    <dsp:sp modelId="{11D9F82A-E641-45E5-993B-565825814BA7}">
      <dsp:nvSpPr>
        <dsp:cNvPr id="0" name=""/>
        <dsp:cNvSpPr/>
      </dsp:nvSpPr>
      <dsp:spPr>
        <a:xfrm>
          <a:off x="0" y="3626962"/>
          <a:ext cx="10960494" cy="1450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3978E-06B7-449A-B199-4D73064F9763}">
      <dsp:nvSpPr>
        <dsp:cNvPr id="0" name=""/>
        <dsp:cNvSpPr/>
      </dsp:nvSpPr>
      <dsp:spPr>
        <a:xfrm>
          <a:off x="438787" y="3953333"/>
          <a:ext cx="797795" cy="7977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8AC1B-3637-4C56-A7B7-ABE046851312}">
      <dsp:nvSpPr>
        <dsp:cNvPr id="0" name=""/>
        <dsp:cNvSpPr/>
      </dsp:nvSpPr>
      <dsp:spPr>
        <a:xfrm>
          <a:off x="1675370" y="3626962"/>
          <a:ext cx="9285124" cy="145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15" tIns="153515" rIns="153515" bIns="1535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Automation</a:t>
          </a:r>
          <a:r>
            <a:rPr lang="en-US" sz="2200" kern="1200"/>
            <a:t>: If you find yourself doing repetitive tasks, programming can help automate those tasks, saving you time and effort.</a:t>
          </a:r>
        </a:p>
      </dsp:txBody>
      <dsp:txXfrm>
        <a:off x="1675370" y="3626962"/>
        <a:ext cx="9285124" cy="1450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1744F-3BE8-762D-5669-0B30152B28BB}"/>
              </a:ext>
            </a:extLst>
          </p:cNvPr>
          <p:cNvSpPr>
            <a:spLocks noGrp="1"/>
          </p:cNvSpPr>
          <p:nvPr/>
        </p:nvSpPr>
        <p:spPr>
          <a:xfrm>
            <a:off x="612648" y="67056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</a:rPr>
              <a:t>Variable 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ea typeface="+mj-lt"/>
                <a:cs typeface="+mj-lt"/>
              </a:rPr>
              <a:t>naming rules</a:t>
            </a:r>
            <a:r>
              <a:rPr lang="en-US" dirty="0">
                <a:solidFill>
                  <a:srgbClr val="000000"/>
                </a:solidFill>
                <a:highlight>
                  <a:srgbClr val="C0C0C0"/>
                </a:highlight>
                <a:ea typeface="+mj-lt"/>
                <a:cs typeface="+mj-lt"/>
              </a:rPr>
              <a:t>:</a:t>
            </a:r>
            <a:endParaRPr lang="en-US">
              <a:solidFill>
                <a:srgbClr val="000000"/>
              </a:solidFill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3AB29-C545-2A6E-CAFC-BA66083D29A4}"/>
              </a:ext>
            </a:extLst>
          </p:cNvPr>
          <p:cNvSpPr txBox="1"/>
          <p:nvPr/>
        </p:nvSpPr>
        <p:spPr>
          <a:xfrm>
            <a:off x="608938" y="1988194"/>
            <a:ext cx="10651522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highlight>
                  <a:srgbClr val="C0C0C0"/>
                </a:highlight>
                <a:ea typeface="+mn-lt"/>
                <a:cs typeface="+mn-lt"/>
              </a:rPr>
              <a:t>A variable name can consist of letters (both uppercase and lowercase), digits, and the underscore character (_).</a:t>
            </a:r>
            <a:endParaRPr lang="en-US" b="1">
              <a:solidFill>
                <a:srgbClr val="000000"/>
              </a:solidFill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B67D-F28F-9528-791B-99E947E68FDF}"/>
              </a:ext>
            </a:extLst>
          </p:cNvPr>
          <p:cNvSpPr txBox="1"/>
          <p:nvPr/>
        </p:nvSpPr>
        <p:spPr>
          <a:xfrm>
            <a:off x="619520" y="3046527"/>
            <a:ext cx="10651522" cy="110799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,Sans-Serif"/>
              <a:buChar char="•"/>
            </a:pPr>
            <a:r>
              <a:rPr lang="en-US" sz="2200" b="1" dirty="0">
                <a:solidFill>
                  <a:srgbClr val="000000"/>
                </a:solidFill>
                <a:highlight>
                  <a:srgbClr val="C0C0C0"/>
                </a:highlight>
                <a:latin typeface="Arial"/>
                <a:ea typeface="+mn-lt"/>
                <a:cs typeface="Arial"/>
              </a:rPr>
              <a:t>The first character of a variable name must be a letter or an underscore. Variable names are case-sensitive in C. For example, </a:t>
            </a:r>
            <a:r>
              <a:rPr lang="en-US" sz="2200" b="1" err="1">
                <a:solidFill>
                  <a:srgbClr val="000000"/>
                </a:solidFill>
                <a:highlight>
                  <a:srgbClr val="C0C0C0"/>
                </a:highlight>
                <a:latin typeface="Arial"/>
                <a:ea typeface="+mn-lt"/>
                <a:cs typeface="Arial"/>
              </a:rPr>
              <a:t>myVariable</a:t>
            </a:r>
            <a:r>
              <a:rPr lang="en-US" sz="2200" b="1" dirty="0">
                <a:solidFill>
                  <a:srgbClr val="000000"/>
                </a:solidFill>
                <a:highlight>
                  <a:srgbClr val="C0C0C0"/>
                </a:highlight>
                <a:latin typeface="Arial"/>
                <a:ea typeface="+mn-lt"/>
                <a:cs typeface="Arial"/>
              </a:rPr>
              <a:t> and </a:t>
            </a:r>
            <a:r>
              <a:rPr lang="en-US" sz="2200" b="1" err="1">
                <a:solidFill>
                  <a:srgbClr val="000000"/>
                </a:solidFill>
                <a:highlight>
                  <a:srgbClr val="C0C0C0"/>
                </a:highlight>
                <a:latin typeface="Arial"/>
                <a:ea typeface="+mn-lt"/>
                <a:cs typeface="Arial"/>
              </a:rPr>
              <a:t>myvariable</a:t>
            </a:r>
            <a:r>
              <a:rPr lang="en-US" sz="2200" b="1" dirty="0">
                <a:solidFill>
                  <a:srgbClr val="000000"/>
                </a:solidFill>
                <a:highlight>
                  <a:srgbClr val="C0C0C0"/>
                </a:highlight>
                <a:latin typeface="Arial"/>
                <a:ea typeface="+mn-lt"/>
                <a:cs typeface="Arial"/>
              </a:rPr>
              <a:t> are two different variables.</a:t>
            </a:r>
            <a:endParaRPr lang="en-US" b="1">
              <a:solidFill>
                <a:srgbClr val="000000"/>
              </a:solidFill>
              <a:highlight>
                <a:srgbClr val="C0C0C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B7EF7-54FA-4E80-01BC-FA50E97416DB}"/>
              </a:ext>
            </a:extLst>
          </p:cNvPr>
          <p:cNvSpPr txBox="1"/>
          <p:nvPr/>
        </p:nvSpPr>
        <p:spPr>
          <a:xfrm>
            <a:off x="608938" y="4591694"/>
            <a:ext cx="10651522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highlight>
                  <a:srgbClr val="C0C0C0"/>
                </a:highlight>
                <a:ea typeface="+mn-lt"/>
                <a:cs typeface="+mn-lt"/>
              </a:rPr>
              <a:t>Reserved words (keywords) in C cannot be used as variable names. For example, int, char, float, etc.</a:t>
            </a:r>
            <a:endParaRPr lang="en-US" b="1">
              <a:solidFill>
                <a:srgbClr val="00000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93750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0060-6DFE-2EC6-8A3B-2839BA9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Variables Example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5D5C8-E2E0-9EFA-8D5A-DCDF45C246C7}"/>
              </a:ext>
            </a:extLst>
          </p:cNvPr>
          <p:cNvSpPr txBox="1"/>
          <p:nvPr/>
        </p:nvSpPr>
        <p:spPr>
          <a:xfrm>
            <a:off x="4314012" y="2417134"/>
            <a:ext cx="3567261" cy="32618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/>
              <a:t>$</a:t>
            </a:r>
            <a:r>
              <a:rPr lang="en-US" sz="2800" b="1" err="1"/>
              <a:t>dolar</a:t>
            </a:r>
            <a:endParaRPr lang="en-US" sz="2800" b="1" dirty="0"/>
          </a:p>
          <a:p>
            <a:pPr algn="ctr">
              <a:lnSpc>
                <a:spcPct val="150000"/>
              </a:lnSpc>
            </a:pPr>
            <a:r>
              <a:rPr lang="en-US" sz="2800" b="1" dirty="0"/>
              <a:t>!impossible</a:t>
            </a:r>
          </a:p>
          <a:p>
            <a:pPr algn="ctr">
              <a:lnSpc>
                <a:spcPct val="150000"/>
              </a:lnSpc>
            </a:pPr>
            <a:r>
              <a:rPr lang="en-US" sz="2800" b="1" err="1"/>
              <a:t>A_is_variable</a:t>
            </a:r>
            <a:br>
              <a:rPr lang="en-US" sz="2800" b="1" dirty="0"/>
            </a:br>
            <a:r>
              <a:rPr lang="en-US" sz="2800" b="1" dirty="0"/>
              <a:t>5_taka</a:t>
            </a:r>
            <a:br>
              <a:rPr lang="en-US" sz="2800" b="1" dirty="0"/>
            </a:br>
            <a:r>
              <a:rPr lang="en-US" sz="2800" b="1" err="1"/>
              <a:t>kobir</a:t>
            </a:r>
            <a:endParaRPr lang="en-US" sz="28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F134-F18D-19B9-C6F8-FE5BB21B007A}"/>
              </a:ext>
            </a:extLst>
          </p:cNvPr>
          <p:cNvSpPr txBox="1"/>
          <p:nvPr/>
        </p:nvSpPr>
        <p:spPr>
          <a:xfrm>
            <a:off x="6918199" y="2582914"/>
            <a:ext cx="3657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83FF1-1F5F-4C2D-857A-E75CB343E8DD}"/>
              </a:ext>
            </a:extLst>
          </p:cNvPr>
          <p:cNvSpPr txBox="1"/>
          <p:nvPr/>
        </p:nvSpPr>
        <p:spPr>
          <a:xfrm>
            <a:off x="7274560" y="3901440"/>
            <a:ext cx="5181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9D6D1"/>
                </a:solidFill>
                <a:latin typeface="Google Sans"/>
              </a:rPr>
              <a:t>✅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14D6E-E9E8-EE5E-CB96-D46F49994976}"/>
              </a:ext>
            </a:extLst>
          </p:cNvPr>
          <p:cNvSpPr txBox="1"/>
          <p:nvPr/>
        </p:nvSpPr>
        <p:spPr>
          <a:xfrm>
            <a:off x="6675119" y="5283199"/>
            <a:ext cx="5181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9D6D1"/>
                </a:solidFill>
                <a:latin typeface="Google Sans"/>
              </a:rPr>
              <a:t>✅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78CB0-289C-D620-88C2-FF2E1F76A1B3}"/>
              </a:ext>
            </a:extLst>
          </p:cNvPr>
          <p:cNvSpPr txBox="1"/>
          <p:nvPr/>
        </p:nvSpPr>
        <p:spPr>
          <a:xfrm>
            <a:off x="7101079" y="3162034"/>
            <a:ext cx="3657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307D6-2925-3873-D5D6-CE6C0FB0DF74}"/>
              </a:ext>
            </a:extLst>
          </p:cNvPr>
          <p:cNvSpPr txBox="1"/>
          <p:nvPr/>
        </p:nvSpPr>
        <p:spPr>
          <a:xfrm>
            <a:off x="6735319" y="4564114"/>
            <a:ext cx="3657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22689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9" grpId="2"/>
      <p:bldP spid="10" grpId="1"/>
      <p:bldP spid="11" grpId="1"/>
      <p:bldP spid="12" grpId="1"/>
      <p:bldP spid="12" grpId="2"/>
      <p:bldP spid="13" grpId="1"/>
      <p:bldP spid="1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96BC2E-A974-9FC5-7847-32624310E3CE}"/>
              </a:ext>
            </a:extLst>
          </p:cNvPr>
          <p:cNvSpPr>
            <a:spLocks noGrp="1"/>
          </p:cNvSpPr>
          <p:nvPr/>
        </p:nvSpPr>
        <p:spPr>
          <a:xfrm>
            <a:off x="7123015" y="390144"/>
            <a:ext cx="4361689" cy="1527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Naming Conventions:</a:t>
            </a:r>
            <a:endParaRPr lang="en-US"/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26F0F521-A7B4-7671-EA73-686DB3589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10" r="2" b="2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38C47F-D65B-926B-E92A-E441AE9B7511}"/>
              </a:ext>
            </a:extLst>
          </p:cNvPr>
          <p:cNvSpPr>
            <a:spLocks noGrp="1"/>
          </p:cNvSpPr>
          <p:nvPr/>
        </p:nvSpPr>
        <p:spPr>
          <a:xfrm>
            <a:off x="7123017" y="2212848"/>
            <a:ext cx="4747768" cy="4096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/>
          </a:p>
          <a:p>
            <a:endParaRPr lang="en-US" sz="1900">
              <a:ea typeface="+mn-lt"/>
              <a:cs typeface="+mn-lt"/>
            </a:endParaRPr>
          </a:p>
          <a:p>
            <a:r>
              <a:rPr lang="en-US" sz="1900" b="1" dirty="0">
                <a:ea typeface="+mn-lt"/>
                <a:cs typeface="+mn-lt"/>
              </a:rPr>
              <a:t>Camel Case:-  </a:t>
            </a:r>
            <a:r>
              <a:rPr lang="en-US" sz="1900" dirty="0" err="1">
                <a:latin typeface="Neue Haas Grotesk Text Pro"/>
                <a:ea typeface="+mn-lt"/>
                <a:cs typeface="+mn-lt"/>
              </a:rPr>
              <a:t>numberOfStudents</a:t>
            </a:r>
            <a:endParaRPr lang="en-US" sz="1900" dirty="0">
              <a:latin typeface="Arial"/>
              <a:ea typeface="+mn-lt"/>
              <a:cs typeface="Arial"/>
            </a:endParaRPr>
          </a:p>
          <a:p>
            <a:r>
              <a:rPr lang="en-US" sz="1900" b="1" dirty="0">
                <a:latin typeface="Arial"/>
                <a:ea typeface="+mn-lt"/>
                <a:cs typeface="Arial"/>
              </a:rPr>
              <a:t>Snake Case:-  </a:t>
            </a:r>
            <a:r>
              <a:rPr lang="en-US" sz="1900" dirty="0" err="1">
                <a:latin typeface="Arial"/>
                <a:ea typeface="+mn-lt"/>
                <a:cs typeface="Arial"/>
              </a:rPr>
              <a:t>number_of_students</a:t>
            </a:r>
            <a:endParaRPr lang="en-US" sz="1900" dirty="0">
              <a:latin typeface="Arial"/>
              <a:ea typeface="+mn-lt"/>
              <a:cs typeface="Arial"/>
            </a:endParaRPr>
          </a:p>
          <a:p>
            <a:r>
              <a:rPr lang="en-US" sz="1900" b="1" dirty="0">
                <a:latin typeface="Arial"/>
                <a:ea typeface="+mn-lt"/>
                <a:cs typeface="Arial"/>
              </a:rPr>
              <a:t>Pascal Case</a:t>
            </a:r>
            <a:r>
              <a:rPr lang="en-US" sz="1900" dirty="0">
                <a:latin typeface="Arial"/>
                <a:ea typeface="+mn-lt"/>
                <a:cs typeface="Arial"/>
              </a:rPr>
              <a:t>:- </a:t>
            </a:r>
            <a:r>
              <a:rPr lang="en-US" sz="1900" dirty="0" err="1">
                <a:latin typeface="Arial"/>
                <a:ea typeface="+mn-lt"/>
                <a:cs typeface="Arial"/>
              </a:rPr>
              <a:t>NumberOfStudents</a:t>
            </a:r>
            <a:endParaRPr lang="en-US" sz="1900" dirty="0"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8296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572980-FB84-8C29-1FAC-FAC5ECE2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3" descr="FREE IMAGE: Internet Technology Concept | Libreshot Public Domain Photos">
            <a:extLst>
              <a:ext uri="{FF2B5EF4-FFF2-40B4-BE49-F238E27FC236}">
                <a16:creationId xmlns:a16="http://schemas.microsoft.com/office/drawing/2014/main" id="{305F01A2-32B8-EBFC-4A49-57210E03E8BE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alphaModFix amt="60000"/>
          </a:blip>
          <a:srcRect t="7919" b="9663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FF97ECB-22CD-8ECC-F136-F7A609C56095}"/>
              </a:ext>
            </a:extLst>
          </p:cNvPr>
          <p:cNvSpPr>
            <a:spLocks noGrp="1"/>
          </p:cNvSpPr>
          <p:nvPr/>
        </p:nvSpPr>
        <p:spPr>
          <a:xfrm>
            <a:off x="2301923" y="2623115"/>
            <a:ext cx="7588155" cy="1029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7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A3EE2-8B0B-8923-FDD6-BD0C7F09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  <a:ea typeface="+mj-lt"/>
                <a:cs typeface="+mj-lt"/>
              </a:rPr>
              <a:t>What is programming?</a:t>
            </a:r>
            <a:endParaRPr lang="en-US" sz="3600">
              <a:solidFill>
                <a:schemeClr val="tx2"/>
              </a:solidFill>
            </a:endParaRP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AED758ED-B59D-34CD-B429-B110EFE74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B5DC-5F7C-45BA-475C-724855BD2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baseline="0" dirty="0">
                <a:solidFill>
                  <a:schemeClr val="accent2"/>
                </a:solidFill>
                <a:latin typeface="Neue Haas Grotesk Text Pro"/>
                <a:ea typeface="Arial"/>
                <a:cs typeface="Arial"/>
              </a:rPr>
              <a:t>Programming is the process of creating a set of instructions that tell a computer how to perform a task</a:t>
            </a:r>
            <a:r>
              <a:rPr lang="en-US" sz="1800" baseline="0" dirty="0">
                <a:solidFill>
                  <a:schemeClr val="accent2"/>
                </a:solidFill>
                <a:latin typeface="Neue Haas Grotesk Text Pro"/>
                <a:ea typeface="Arial"/>
                <a:cs typeface="Arial"/>
              </a:rPr>
              <a:t>.</a:t>
            </a:r>
            <a:r>
              <a:rPr lang="en-US" sz="1800" dirty="0">
                <a:solidFill>
                  <a:schemeClr val="accent2"/>
                </a:solidFill>
                <a:latin typeface="Neue Haas Grotesk Text Pro"/>
                <a:ea typeface="Arial"/>
                <a:cs typeface="Arial"/>
              </a:rPr>
              <a:t> </a:t>
            </a:r>
            <a:endParaRPr lang="en-US" sz="1800">
              <a:solidFill>
                <a:schemeClr val="tx2"/>
              </a:solidFill>
              <a:latin typeface="Aptos" panose="020B0004020202020204"/>
              <a:ea typeface="Arial"/>
              <a:cs typeface="Arial"/>
            </a:endParaRPr>
          </a:p>
          <a:p>
            <a:r>
              <a:rPr lang="en-US" sz="1800" b="1" baseline="0" dirty="0">
                <a:solidFill>
                  <a:schemeClr val="tx2"/>
                </a:solidFill>
                <a:latin typeface="Neue Haas Grotesk Text Pro"/>
                <a:ea typeface="Arial"/>
                <a:cs typeface="Arial"/>
              </a:rPr>
              <a:t>It involves writing code in a programming language to solve specific problems or accomplish a specific task.</a:t>
            </a:r>
            <a:r>
              <a:rPr lang="en-US" sz="1800" b="1" dirty="0">
                <a:solidFill>
                  <a:schemeClr val="tx2"/>
                </a:solidFill>
                <a:latin typeface="Neue Haas Grotesk Text Pro"/>
                <a:ea typeface="Arial"/>
                <a:cs typeface="Arial"/>
              </a:rPr>
              <a:t>​</a:t>
            </a:r>
            <a:endParaRPr lang="en-US" sz="1800" b="1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1251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9044227-071D-4831-94D0-C92D4840B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798F1-DA25-4F3F-FC96-1D0A534B1B19}"/>
              </a:ext>
            </a:extLst>
          </p:cNvPr>
          <p:cNvSpPr>
            <a:spLocks noGrp="1"/>
          </p:cNvSpPr>
          <p:nvPr/>
        </p:nvSpPr>
        <p:spPr>
          <a:xfrm>
            <a:off x="4354513" y="227542"/>
            <a:ext cx="3505200" cy="3114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Binary Representation of letters and numbers</a:t>
            </a:r>
            <a:r>
              <a:rPr lang="en-US" sz="4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9" name="Picture 8" descr="Metal tic-tac-toe game pieces">
            <a:extLst>
              <a:ext uri="{FF2B5EF4-FFF2-40B4-BE49-F238E27FC236}">
                <a16:creationId xmlns:a16="http://schemas.microsoft.com/office/drawing/2014/main" id="{D0C15240-4718-482B-1228-930EEEEDF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" r="12729"/>
          <a:stretch/>
        </p:blipFill>
        <p:spPr>
          <a:xfrm>
            <a:off x="20" y="2"/>
            <a:ext cx="3834650" cy="3333747"/>
          </a:xfrm>
          <a:custGeom>
            <a:avLst/>
            <a:gdLst/>
            <a:ahLst/>
            <a:cxnLst/>
            <a:rect l="l" t="t" r="r" b="b"/>
            <a:pathLst>
              <a:path w="3834670" h="3333747">
                <a:moveTo>
                  <a:pt x="0" y="0"/>
                </a:moveTo>
                <a:lnTo>
                  <a:pt x="3066495" y="0"/>
                </a:lnTo>
                <a:lnTo>
                  <a:pt x="3427241" y="1211943"/>
                </a:lnTo>
                <a:lnTo>
                  <a:pt x="3834670" y="3333747"/>
                </a:lnTo>
                <a:lnTo>
                  <a:pt x="0" y="3333747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27F758D-B23C-459E-AD21-6621782C7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8" y="0"/>
            <a:ext cx="1339053" cy="6858000"/>
            <a:chOff x="2748588" y="0"/>
            <a:chExt cx="1339053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DD5D69-A882-48D7-ACFB-68E2DC6B0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65906-47BE-4CEA-9E50-301890FFE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1339053" cy="6858000"/>
            <a:chOff x="2748588" y="0"/>
            <a:chExt cx="1339053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C1A977-5AC1-49DC-B315-CAB53CF6F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EEAD2A-AA94-4108-8639-95E861AED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8FE861-9045-2826-DA7E-AD0D0D18FD04}"/>
              </a:ext>
            </a:extLst>
          </p:cNvPr>
          <p:cNvSpPr>
            <a:spLocks noGrp="1"/>
          </p:cNvSpPr>
          <p:nvPr/>
        </p:nvSpPr>
        <p:spPr>
          <a:xfrm>
            <a:off x="623230" y="3664136"/>
            <a:ext cx="2799899" cy="23700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</a:pPr>
            <a:r>
              <a:rPr lang="en-US" b="1" dirty="0">
                <a:solidFill>
                  <a:schemeClr val="bg1"/>
                </a:solidFill>
                <a:latin typeface="Consolas"/>
              </a:rPr>
              <a:t>Numbers</a:t>
            </a:r>
            <a:r>
              <a:rPr lang="en-US" dirty="0">
                <a:solidFill>
                  <a:schemeClr val="bg1"/>
                </a:solidFill>
                <a:latin typeface="Consolas"/>
              </a:rPr>
              <a:t>:</a:t>
            </a:r>
            <a:br>
              <a:rPr lang="en-US" dirty="0">
                <a:solidFill>
                  <a:schemeClr val="bg1"/>
                </a:solidFill>
                <a:latin typeface="Consolas"/>
              </a:rPr>
            </a:br>
            <a:r>
              <a:rPr lang="en-US" dirty="0">
                <a:solidFill>
                  <a:schemeClr val="bg1"/>
                </a:solidFill>
                <a:latin typeface="Consolas"/>
              </a:rPr>
              <a:t>0: 00110000  </a:t>
            </a:r>
            <a:br>
              <a:rPr lang="en-US" dirty="0">
                <a:solidFill>
                  <a:schemeClr val="bg1"/>
                </a:solidFill>
                <a:latin typeface="Consolas"/>
              </a:rPr>
            </a:br>
            <a:r>
              <a:rPr lang="en-US" dirty="0">
                <a:solidFill>
                  <a:schemeClr val="bg1"/>
                </a:solidFill>
                <a:latin typeface="Consolas"/>
              </a:rPr>
              <a:t>1: 00110001</a:t>
            </a:r>
            <a:br>
              <a:rPr lang="en-US" dirty="0">
                <a:solidFill>
                  <a:schemeClr val="bg1"/>
                </a:solidFill>
                <a:latin typeface="Consolas"/>
              </a:rPr>
            </a:br>
            <a:r>
              <a:rPr lang="en-US" dirty="0">
                <a:solidFill>
                  <a:schemeClr val="bg1"/>
                </a:solidFill>
                <a:latin typeface="Consolas"/>
              </a:rPr>
              <a:t>2: 00110010</a:t>
            </a:r>
            <a:br>
              <a:rPr lang="en-US" dirty="0">
                <a:solidFill>
                  <a:schemeClr val="bg1"/>
                </a:solidFill>
                <a:latin typeface="Consolas"/>
              </a:rPr>
            </a:br>
            <a:r>
              <a:rPr lang="en-US" dirty="0">
                <a:solidFill>
                  <a:schemeClr val="bg1"/>
                </a:solidFill>
                <a:latin typeface="Consolas"/>
              </a:rPr>
              <a:t>3: 00110011...</a:t>
            </a:r>
            <a:br>
              <a:rPr lang="en-US" dirty="0">
                <a:solidFill>
                  <a:schemeClr val="bg1"/>
                </a:solidFill>
                <a:latin typeface="Consolas"/>
              </a:rPr>
            </a:br>
            <a:endParaRPr lang="en-US" sz="18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0C8AA5-BD73-B772-C3EF-990CE3176AA3}"/>
              </a:ext>
            </a:extLst>
          </p:cNvPr>
          <p:cNvSpPr txBox="1">
            <a:spLocks/>
          </p:cNvSpPr>
          <p:nvPr/>
        </p:nvSpPr>
        <p:spPr>
          <a:xfrm>
            <a:off x="9105983" y="1329028"/>
            <a:ext cx="2962459" cy="44414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onsolas"/>
              </a:rPr>
              <a:t>Lowercase Letters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
a: 01100001
b: 01100010
c: 01100011
d: 01100100
e: 01100101
f: 01100110
g: 01100111
h: 01101000
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 01101001
j: 01101010....</a:t>
            </a:r>
            <a:r>
              <a:rPr lang="en-US" sz="1600" dirty="0">
                <a:solidFill>
                  <a:schemeClr val="bg1"/>
                </a:solidFill>
                <a:latin typeface="Consolas"/>
              </a:rPr>
              <a:t>
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9D676-D1F7-CC09-AA7D-A457B650286D}"/>
              </a:ext>
            </a:extLst>
          </p:cNvPr>
          <p:cNvSpPr txBox="1"/>
          <p:nvPr/>
        </p:nvSpPr>
        <p:spPr>
          <a:xfrm>
            <a:off x="4724400" y="3972984"/>
            <a:ext cx="2743200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onsolas"/>
                <a:cs typeface="Arial"/>
              </a:rPr>
              <a:t>Uppercase Letters</a:t>
            </a:r>
            <a:r>
              <a:rPr lang="en-US" sz="2000" dirty="0">
                <a:solidFill>
                  <a:schemeClr val="bg1"/>
                </a:solidFill>
                <a:latin typeface="Consolas"/>
                <a:cs typeface="Arial"/>
              </a:rPr>
              <a:t>:​</a:t>
            </a:r>
            <a:br>
              <a:rPr lang="en-US" sz="2000" dirty="0">
                <a:latin typeface="Consolas"/>
                <a:cs typeface="Arial"/>
              </a:rPr>
            </a:br>
            <a:r>
              <a:rPr lang="en-US" sz="2000" dirty="0">
                <a:solidFill>
                  <a:schemeClr val="bg1"/>
                </a:solidFill>
                <a:latin typeface="Consolas"/>
                <a:cs typeface="Arial"/>
              </a:rPr>
              <a:t>A: 01000001​</a:t>
            </a:r>
            <a:br>
              <a:rPr lang="en-US" sz="2000" dirty="0">
                <a:latin typeface="Consolas"/>
                <a:cs typeface="Arial"/>
              </a:rPr>
            </a:br>
            <a:r>
              <a:rPr lang="en-US" sz="2000" dirty="0">
                <a:solidFill>
                  <a:schemeClr val="bg1"/>
                </a:solidFill>
                <a:latin typeface="Consolas"/>
                <a:cs typeface="Arial"/>
              </a:rPr>
              <a:t>B: 01000010​</a:t>
            </a:r>
            <a:br>
              <a:rPr lang="en-US" sz="2000" dirty="0">
                <a:latin typeface="Consolas"/>
                <a:cs typeface="Arial"/>
              </a:rPr>
            </a:br>
            <a:r>
              <a:rPr lang="en-US" sz="2000" dirty="0">
                <a:solidFill>
                  <a:schemeClr val="bg1"/>
                </a:solidFill>
                <a:latin typeface="Consolas"/>
                <a:cs typeface="Arial"/>
              </a:rPr>
              <a:t>C: 01000011​</a:t>
            </a:r>
            <a:br>
              <a:rPr lang="en-US" sz="2000" dirty="0">
                <a:latin typeface="Consolas"/>
                <a:cs typeface="Arial"/>
              </a:rPr>
            </a:br>
            <a:r>
              <a:rPr lang="en-US" sz="2000" dirty="0">
                <a:solidFill>
                  <a:schemeClr val="bg1"/>
                </a:solidFill>
                <a:latin typeface="Consolas"/>
                <a:cs typeface="Arial"/>
              </a:rPr>
              <a:t>D: 01000100​</a:t>
            </a:r>
            <a:br>
              <a:rPr lang="en-US" sz="2000" dirty="0">
                <a:latin typeface="Consolas"/>
                <a:cs typeface="Arial"/>
              </a:rPr>
            </a:br>
            <a:r>
              <a:rPr lang="en-US" sz="2000" dirty="0">
                <a:solidFill>
                  <a:schemeClr val="bg1"/>
                </a:solidFill>
                <a:latin typeface="Consolas"/>
                <a:cs typeface="Arial"/>
              </a:rPr>
              <a:t>E: 01000101​....</a:t>
            </a:r>
            <a:br>
              <a:rPr lang="en-US" sz="2000" dirty="0">
                <a:latin typeface="Consolas"/>
                <a:cs typeface="Arial"/>
              </a:rPr>
            </a:br>
            <a:br>
              <a:rPr lang="en-US" sz="2000" dirty="0">
                <a:latin typeface="Consolas"/>
                <a:cs typeface="Arial"/>
              </a:rPr>
            </a:br>
            <a:r>
              <a:rPr lang="en-US" sz="2000" dirty="0">
                <a:solidFill>
                  <a:schemeClr val="bg1"/>
                </a:solidFill>
                <a:latin typeface="Consolas"/>
                <a:cs typeface="Arial"/>
              </a:rPr>
              <a:t>​</a:t>
            </a:r>
            <a:br>
              <a:rPr lang="en-US" sz="1600" dirty="0">
                <a:solidFill>
                  <a:schemeClr val="bg1"/>
                </a:solidFill>
                <a:latin typeface="Consolas"/>
                <a:cs typeface="Arial"/>
              </a:rPr>
            </a:br>
            <a:r>
              <a:rPr lang="en-US" sz="1600" dirty="0">
                <a:solidFill>
                  <a:schemeClr val="bg1"/>
                </a:solidFill>
                <a:latin typeface="Consolas"/>
                <a:cs typeface="Arial"/>
              </a:rPr>
              <a:t>​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Segoe UI"/>
              </a:rPr>
              <a:t> ​</a:t>
            </a:r>
            <a:br>
              <a:rPr lang="en-US" sz="1400" dirty="0">
                <a:solidFill>
                  <a:schemeClr val="bg1"/>
                </a:solidFill>
                <a:latin typeface="Consolas"/>
                <a:cs typeface="Segoe UI"/>
              </a:rPr>
            </a:br>
            <a:r>
              <a:rPr lang="en-US" sz="1400" dirty="0">
                <a:solidFill>
                  <a:schemeClr val="bg1"/>
                </a:solidFill>
                <a:latin typeface="Consolas"/>
                <a:cs typeface="Segoe UI"/>
              </a:rPr>
              <a:t>​</a:t>
            </a:r>
            <a:br>
              <a:rPr lang="en-US" sz="1400" dirty="0">
                <a:solidFill>
                  <a:schemeClr val="bg1"/>
                </a:solidFill>
                <a:latin typeface="Consolas"/>
                <a:cs typeface="Segoe UI"/>
              </a:rPr>
            </a:br>
            <a:r>
              <a:rPr lang="en-US" sz="1400" dirty="0">
                <a:solidFill>
                  <a:schemeClr val="bg1"/>
                </a:solidFill>
                <a:latin typeface="Consolas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3706951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2A6FE4-5106-54ED-C3F0-7774B6C7615F}"/>
              </a:ext>
            </a:extLst>
          </p:cNvPr>
          <p:cNvSpPr>
            <a:spLocks noGrp="1"/>
          </p:cNvSpPr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Why learn programming?</a:t>
            </a:r>
          </a:p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8B9D72-21B3-69DC-AB83-BC72E7194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46307"/>
              </p:ext>
            </p:extLst>
          </p:nvPr>
        </p:nvGraphicFramePr>
        <p:xfrm>
          <a:off x="612647" y="1228950"/>
          <a:ext cx="10960495" cy="5078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87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square with green and yellow text&#10;&#10;Description automatically generated">
            <a:extLst>
              <a:ext uri="{FF2B5EF4-FFF2-40B4-BE49-F238E27FC236}">
                <a16:creationId xmlns:a16="http://schemas.microsoft.com/office/drawing/2014/main" id="{66C10F2B-F162-C7E9-844D-F184D1F38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3" t="30360" r="12182" b="31120"/>
          <a:stretch/>
        </p:blipFill>
        <p:spPr>
          <a:xfrm>
            <a:off x="2494144" y="1003300"/>
            <a:ext cx="6974648" cy="214597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7913F0F-0ADA-0D13-3CD7-FF6AA4AD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3" y="3575715"/>
            <a:ext cx="5344584" cy="3286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79A0A-CDD4-367E-2157-AED014908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0" y="3836458"/>
            <a:ext cx="4533900" cy="2762250"/>
          </a:xfrm>
          <a:prstGeom prst="rect">
            <a:avLst/>
          </a:prstGeom>
        </p:spPr>
      </p:pic>
      <p:pic>
        <p:nvPicPr>
          <p:cNvPr id="12" name="Picture 11" descr="A red arrow pointing to the right&#10;&#10;Description automatically generated">
            <a:extLst>
              <a:ext uri="{FF2B5EF4-FFF2-40B4-BE49-F238E27FC236}">
                <a16:creationId xmlns:a16="http://schemas.microsoft.com/office/drawing/2014/main" id="{B653DD16-0E03-BB5F-F70B-02434DBF66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921" t="12676" b="9145"/>
          <a:stretch/>
        </p:blipFill>
        <p:spPr>
          <a:xfrm rot="-5400000">
            <a:off x="2656159" y="2860934"/>
            <a:ext cx="792981" cy="581659"/>
          </a:xfrm>
          <a:prstGeom prst="rect">
            <a:avLst/>
          </a:prstGeom>
        </p:spPr>
      </p:pic>
      <p:pic>
        <p:nvPicPr>
          <p:cNvPr id="16" name="Picture 15" descr="A red arrow pointing to the right&#10;&#10;Description automatically generated">
            <a:extLst>
              <a:ext uri="{FF2B5EF4-FFF2-40B4-BE49-F238E27FC236}">
                <a16:creationId xmlns:a16="http://schemas.microsoft.com/office/drawing/2014/main" id="{F9C865F8-BC01-016C-EF30-DD7C6EEE6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55012" y="2925233"/>
            <a:ext cx="911225" cy="5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3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6A89-A458-80EB-3734-756CBC97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 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4D3B2-9A6A-5BD1-0309-1969174F5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9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DAD4-0CF9-CD86-04F3-825D8C4D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a typeface="+mj-lt"/>
                <a:cs typeface="+mj-lt"/>
              </a:rPr>
              <a:t>Data Type</a:t>
            </a:r>
            <a:endParaRPr lang="en-US" dirty="0"/>
          </a:p>
        </p:txBody>
      </p:sp>
      <p:pic>
        <p:nvPicPr>
          <p:cNvPr id="4" name="Picture 3" descr="A group of bottles of sunflower oil&#10;&#10;Description automatically generated">
            <a:extLst>
              <a:ext uri="{FF2B5EF4-FFF2-40B4-BE49-F238E27FC236}">
                <a16:creationId xmlns:a16="http://schemas.microsoft.com/office/drawing/2014/main" id="{D71C50C0-EDA0-6393-46B6-BFB06366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69" y="1788028"/>
            <a:ext cx="2438400" cy="2352675"/>
          </a:xfrm>
          <a:prstGeom prst="rect">
            <a:avLst/>
          </a:prstGeom>
        </p:spPr>
      </p:pic>
      <p:pic>
        <p:nvPicPr>
          <p:cNvPr id="5" name="Picture 4" descr="A burlap sack full of potatoes&#10;&#10;Description automatically generated">
            <a:extLst>
              <a:ext uri="{FF2B5EF4-FFF2-40B4-BE49-F238E27FC236}">
                <a16:creationId xmlns:a16="http://schemas.microsoft.com/office/drawing/2014/main" id="{F2A8420E-BD42-F0CA-3DB3-F64CA2ACB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93" y="3683039"/>
            <a:ext cx="2114550" cy="3171825"/>
          </a:xfrm>
          <a:prstGeom prst="rect">
            <a:avLst/>
          </a:prstGeom>
        </p:spPr>
      </p:pic>
      <p:pic>
        <p:nvPicPr>
          <p:cNvPr id="6" name="Picture 5" descr="A yellow liquid splashing&#10;&#10;Description automatically generated">
            <a:extLst>
              <a:ext uri="{FF2B5EF4-FFF2-40B4-BE49-F238E27FC236}">
                <a16:creationId xmlns:a16="http://schemas.microsoft.com/office/drawing/2014/main" id="{8E5CBCDD-15FB-327C-26C4-D753BCD95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932" y="1949721"/>
            <a:ext cx="2440259" cy="1741217"/>
          </a:xfrm>
          <a:prstGeom prst="rect">
            <a:avLst/>
          </a:prstGeom>
        </p:spPr>
      </p:pic>
      <p:pic>
        <p:nvPicPr>
          <p:cNvPr id="7" name="Picture 6" descr="A pile of potatoes on a black background&#10;&#10;Description automatically generated">
            <a:extLst>
              <a:ext uri="{FF2B5EF4-FFF2-40B4-BE49-F238E27FC236}">
                <a16:creationId xmlns:a16="http://schemas.microsoft.com/office/drawing/2014/main" id="{28B6360F-10B3-F2B0-9A22-2731CEE21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499" y="4560965"/>
            <a:ext cx="1752368" cy="17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2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data types&#10;&#10;Description automatically generated">
            <a:extLst>
              <a:ext uri="{FF2B5EF4-FFF2-40B4-BE49-F238E27FC236}">
                <a16:creationId xmlns:a16="http://schemas.microsoft.com/office/drawing/2014/main" id="{A2269F38-6E66-A021-8C38-A513E9702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4" y="643467"/>
            <a:ext cx="1061155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9642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DF1AA-EF4D-8DEB-4EF8-4BC4379F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What is </a:t>
            </a:r>
            <a:r>
              <a:rPr lang="en-US" sz="3600" b="1" dirty="0">
                <a:solidFill>
                  <a:schemeClr val="tx2"/>
                </a:solidFill>
                <a:ea typeface="+mj-lt"/>
                <a:cs typeface="+mj-lt"/>
              </a:rPr>
              <a:t>Variable?</a:t>
            </a:r>
            <a:endParaRPr lang="en-US" sz="3600" b="1" dirty="0">
              <a:solidFill>
                <a:schemeClr val="tx2"/>
              </a:solidFill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C202B-1679-842E-0C92-D77EA1948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 types determine the operations that can be performed on the data, how the data is stored, and how much space it occupies in memory.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EC127D8-D294-3669-51E1-6EEDB5B5F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2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What is programming?</vt:lpstr>
      <vt:lpstr>PowerPoint Presentation</vt:lpstr>
      <vt:lpstr>PowerPoint Presentation</vt:lpstr>
      <vt:lpstr>PowerPoint Presentation</vt:lpstr>
      <vt:lpstr>What is data type?</vt:lpstr>
      <vt:lpstr>Data Type</vt:lpstr>
      <vt:lpstr>PowerPoint Presentation</vt:lpstr>
      <vt:lpstr>What is Variable?</vt:lpstr>
      <vt:lpstr>PowerPoint Presentation</vt:lpstr>
      <vt:lpstr>Variables Example 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331</cp:revision>
  <dcterms:created xsi:type="dcterms:W3CDTF">2024-06-27T13:31:41Z</dcterms:created>
  <dcterms:modified xsi:type="dcterms:W3CDTF">2024-06-28T18:47:34Z</dcterms:modified>
</cp:coreProperties>
</file>